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2" d="100"/>
          <a:sy n="32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buNone/>
          </a:pPr>
          <a:endParaRPr lang="en-GB" sz="5300" dirty="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buNone/>
          </a:pPr>
          <a:r>
            <a:rPr lang="en-GB" sz="4800" b="1" i="0" baseline="0" dirty="0">
              <a:solidFill>
                <a:schemeClr val="tx1"/>
              </a:solidFill>
            </a:rPr>
            <a:t>Locally:</a:t>
          </a:r>
          <a:endParaRPr lang="en-GB" sz="4800" dirty="0">
            <a:solidFill>
              <a:schemeClr val="tx1"/>
            </a:solidFill>
          </a:endParaRPr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714BE671-768F-4512-B5B5-4AF3E97C2E1F}">
      <dgm:prSet custT="1"/>
      <dgm:spPr>
        <a:solidFill>
          <a:srgbClr val="FFC000"/>
        </a:solidFill>
      </dgm:spPr>
      <dgm:t>
        <a:bodyPr/>
        <a:lstStyle/>
        <a:p>
          <a:r>
            <a:rPr lang="en-GB" sz="3600" b="0" i="0" baseline="0" dirty="0">
              <a:solidFill>
                <a:schemeClr val="tx1"/>
              </a:solidFill>
            </a:rPr>
            <a:t>Talking to constituents / listening to the community / keeping the community informed</a:t>
          </a:r>
          <a:endParaRPr lang="en-GB" sz="3600" b="0" dirty="0">
            <a:solidFill>
              <a:schemeClr val="tx1"/>
            </a:solidFill>
          </a:endParaRPr>
        </a:p>
      </dgm:t>
    </dgm:pt>
    <dgm:pt modelId="{9F0FFDA4-26A8-4239-902C-CCC3AD9425FE}" type="parTrans" cxnId="{2ADEC227-9F2C-4783-A39F-B32923C74B02}">
      <dgm:prSet/>
      <dgm:spPr/>
      <dgm:t>
        <a:bodyPr/>
        <a:lstStyle/>
        <a:p>
          <a:endParaRPr lang="en-GB"/>
        </a:p>
      </dgm:t>
    </dgm:pt>
    <dgm:pt modelId="{9D30D2F0-FBC4-4012-B7EC-479B7E074D86}" type="sibTrans" cxnId="{2ADEC227-9F2C-4783-A39F-B32923C74B02}">
      <dgm:prSet/>
      <dgm:spPr/>
      <dgm:t>
        <a:bodyPr/>
        <a:lstStyle/>
        <a:p>
          <a:endParaRPr lang="en-GB"/>
        </a:p>
      </dgm:t>
    </dgm:pt>
    <dgm:pt modelId="{1818A9AD-D906-4C53-9483-9725EEBF9E38}">
      <dgm:prSet custT="1"/>
      <dgm:spPr>
        <a:solidFill>
          <a:srgbClr val="FFC000"/>
        </a:solidFill>
      </dgm:spPr>
      <dgm:t>
        <a:bodyPr/>
        <a:lstStyle/>
        <a:p>
          <a:r>
            <a:rPr lang="en-GB" sz="3600" b="0" i="0" baseline="0" dirty="0">
              <a:solidFill>
                <a:schemeClr val="tx1"/>
              </a:solidFill>
            </a:rPr>
            <a:t>Casework</a:t>
          </a:r>
          <a:endParaRPr lang="en-GB" sz="3600" b="0" dirty="0">
            <a:solidFill>
              <a:schemeClr val="tx1"/>
            </a:solidFill>
          </a:endParaRPr>
        </a:p>
      </dgm:t>
    </dgm:pt>
    <dgm:pt modelId="{8AEF7FD6-E793-42F3-9932-7BE71DA37A2C}" type="parTrans" cxnId="{D1EF7FEE-7C42-401C-B0A4-E99130B9162F}">
      <dgm:prSet/>
      <dgm:spPr/>
      <dgm:t>
        <a:bodyPr/>
        <a:lstStyle/>
        <a:p>
          <a:endParaRPr lang="en-GB"/>
        </a:p>
      </dgm:t>
    </dgm:pt>
    <dgm:pt modelId="{4F9ECBC9-47CC-4C05-BF8D-AF13B5A7CCE7}" type="sibTrans" cxnId="{D1EF7FEE-7C42-401C-B0A4-E99130B9162F}">
      <dgm:prSet/>
      <dgm:spPr/>
      <dgm:t>
        <a:bodyPr/>
        <a:lstStyle/>
        <a:p>
          <a:endParaRPr lang="en-GB"/>
        </a:p>
      </dgm:t>
    </dgm:pt>
    <dgm:pt modelId="{C56A69B0-99FD-47DA-9EE1-9A37132D0CB1}">
      <dgm:prSet custT="1"/>
      <dgm:spPr>
        <a:solidFill>
          <a:srgbClr val="FFC000"/>
        </a:solidFill>
      </dgm:spPr>
      <dgm:t>
        <a:bodyPr/>
        <a:lstStyle/>
        <a:p>
          <a:r>
            <a:rPr lang="en-GB" sz="3600" b="0" i="0" baseline="0" dirty="0">
              <a:solidFill>
                <a:schemeClr val="tx1"/>
              </a:solidFill>
            </a:rPr>
            <a:t>Attending Council Meetings – scrutiny, regulatory, planning</a:t>
          </a:r>
          <a:endParaRPr lang="en-GB" sz="3600" b="0" dirty="0">
            <a:solidFill>
              <a:schemeClr val="tx1"/>
            </a:solidFill>
          </a:endParaRPr>
        </a:p>
      </dgm:t>
    </dgm:pt>
    <dgm:pt modelId="{0220C8E9-3707-4BED-BE28-AB800F1EAB1D}" type="parTrans" cxnId="{59439FF3-B324-4666-B978-39CD2512FB1A}">
      <dgm:prSet/>
      <dgm:spPr/>
      <dgm:t>
        <a:bodyPr/>
        <a:lstStyle/>
        <a:p>
          <a:endParaRPr lang="en-GB"/>
        </a:p>
      </dgm:t>
    </dgm:pt>
    <dgm:pt modelId="{C2551B7A-7150-4FC9-99AA-E88EBEC023B4}" type="sibTrans" cxnId="{59439FF3-B324-4666-B978-39CD2512FB1A}">
      <dgm:prSet/>
      <dgm:spPr/>
      <dgm:t>
        <a:bodyPr/>
        <a:lstStyle/>
        <a:p>
          <a:endParaRPr lang="en-GB"/>
        </a:p>
      </dgm:t>
    </dgm:pt>
    <dgm:pt modelId="{A11F4CD3-0CBB-4BF2-8F0C-81F016FB8FE7}">
      <dgm:prSet custT="1"/>
      <dgm:spPr>
        <a:solidFill>
          <a:srgbClr val="FFC000"/>
        </a:solidFill>
      </dgm:spPr>
      <dgm:t>
        <a:bodyPr/>
        <a:lstStyle/>
        <a:p>
          <a:r>
            <a:rPr lang="en-GB" sz="3600" b="0" i="0" baseline="0" dirty="0">
              <a:solidFill>
                <a:schemeClr val="tx1"/>
              </a:solidFill>
            </a:rPr>
            <a:t>Working with local organisations and stakeholders</a:t>
          </a:r>
          <a:endParaRPr lang="en-GB" sz="3600" b="0" dirty="0">
            <a:solidFill>
              <a:schemeClr val="tx1"/>
            </a:solidFill>
          </a:endParaRPr>
        </a:p>
      </dgm:t>
    </dgm:pt>
    <dgm:pt modelId="{7205F41B-46F5-4FB9-88B1-C96060B54604}" type="parTrans" cxnId="{8A035EF0-1549-4DEB-BAE3-69ABA14C5F8A}">
      <dgm:prSet/>
      <dgm:spPr/>
      <dgm:t>
        <a:bodyPr/>
        <a:lstStyle/>
        <a:p>
          <a:endParaRPr lang="en-GB"/>
        </a:p>
      </dgm:t>
    </dgm:pt>
    <dgm:pt modelId="{54ADF228-9ED8-4CE0-B4E0-B0E765168C38}" type="sibTrans" cxnId="{8A035EF0-1549-4DEB-BAE3-69ABA14C5F8A}">
      <dgm:prSet/>
      <dgm:spPr/>
      <dgm:t>
        <a:bodyPr/>
        <a:lstStyle/>
        <a:p>
          <a:endParaRPr lang="en-GB"/>
        </a:p>
      </dgm:t>
    </dgm:pt>
    <dgm:pt modelId="{26860300-2E50-49AF-83CF-8B4271D71DB5}">
      <dgm:prSet custT="1"/>
      <dgm:spPr>
        <a:solidFill>
          <a:srgbClr val="FFC000"/>
        </a:solidFill>
      </dgm:spPr>
      <dgm:t>
        <a:bodyPr/>
        <a:lstStyle/>
        <a:p>
          <a:r>
            <a:rPr lang="en-GB" sz="3600" b="0" i="0" baseline="0" dirty="0">
              <a:solidFill>
                <a:schemeClr val="tx1"/>
              </a:solidFill>
            </a:rPr>
            <a:t>Debating / influencing borough-wide policy</a:t>
          </a:r>
          <a:endParaRPr lang="en-GB" sz="3600" b="0" dirty="0">
            <a:solidFill>
              <a:schemeClr val="tx1"/>
            </a:solidFill>
          </a:endParaRPr>
        </a:p>
      </dgm:t>
    </dgm:pt>
    <dgm:pt modelId="{72E3C96C-FC46-454C-A1FF-A144A6712BC2}" type="parTrans" cxnId="{825914BF-3E2D-4E58-81DB-D06B81249E68}">
      <dgm:prSet/>
      <dgm:spPr/>
      <dgm:t>
        <a:bodyPr/>
        <a:lstStyle/>
        <a:p>
          <a:endParaRPr lang="en-GB"/>
        </a:p>
      </dgm:t>
    </dgm:pt>
    <dgm:pt modelId="{C391E84E-6F3F-4C57-B59A-9C158D70F4FF}" type="sibTrans" cxnId="{825914BF-3E2D-4E58-81DB-D06B81249E68}">
      <dgm:prSet/>
      <dgm:spPr/>
      <dgm:t>
        <a:bodyPr/>
        <a:lstStyle/>
        <a:p>
          <a:endParaRPr lang="en-GB"/>
        </a:p>
      </dgm:t>
    </dgm:pt>
    <dgm:pt modelId="{69FABD66-6D02-4AD7-82BA-FB4446D6F47E}">
      <dgm:prSet custT="1"/>
      <dgm:spPr>
        <a:solidFill>
          <a:srgbClr val="FFC000"/>
        </a:solidFill>
      </dgm:spPr>
      <dgm:t>
        <a:bodyPr/>
        <a:lstStyle/>
        <a:p>
          <a:r>
            <a:rPr lang="en-GB" sz="3600" b="0" dirty="0">
              <a:solidFill>
                <a:schemeClr val="tx1"/>
              </a:solidFill>
            </a:rPr>
            <a:t>Representing the people of our ward</a:t>
          </a:r>
        </a:p>
      </dgm:t>
    </dgm:pt>
    <dgm:pt modelId="{8DAF89B7-87E8-4BB8-8E94-96FDDBB0ACE8}" type="parTrans" cxnId="{BE1E56DF-AF95-4770-8F76-F77F292EB658}">
      <dgm:prSet/>
      <dgm:spPr/>
    </dgm:pt>
    <dgm:pt modelId="{670BEB36-2D59-4923-9E53-D228D92989ED}" type="sibTrans" cxnId="{BE1E56DF-AF95-4770-8F76-F77F292EB658}">
      <dgm:prSet/>
      <dgm:spPr/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987" t="3779" r="-7227" b="3779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2ADEC227-9F2C-4783-A39F-B32923C74B02}" srcId="{13DE4695-9E4F-407F-981B-1290E82116CE}" destId="{714BE671-768F-4512-B5B5-4AF3E97C2E1F}" srcOrd="0" destOrd="0" parTransId="{9F0FFDA4-26A8-4239-902C-CCC3AD9425FE}" sibTransId="{9D30D2F0-FBC4-4012-B7EC-479B7E074D86}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00A7D82F-6932-4469-B2F3-70B43783665D}" type="presOf" srcId="{C56A69B0-99FD-47DA-9EE1-9A37132D0CB1}" destId="{C2F3FC57-84A0-46DE-98B8-1F5C6436100A}" srcOrd="0" destOrd="4" presId="urn:microsoft.com/office/officeart/2005/8/layout/vList3"/>
    <dgm:cxn modelId="{B8DF4A62-3078-4044-8239-FE707693E592}" type="presOf" srcId="{26860300-2E50-49AF-83CF-8B4271D71DB5}" destId="{C2F3FC57-84A0-46DE-98B8-1F5C6436100A}" srcOrd="0" destOrd="7" presId="urn:microsoft.com/office/officeart/2005/8/layout/vList3"/>
    <dgm:cxn modelId="{135B1444-DC75-4F08-9895-4258C52973CB}" type="presOf" srcId="{69FABD66-6D02-4AD7-82BA-FB4446D6F47E}" destId="{C2F3FC57-84A0-46DE-98B8-1F5C6436100A}" srcOrd="0" destOrd="6" presId="urn:microsoft.com/office/officeart/2005/8/layout/vList3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D2F2A46E-85BC-45A0-82DB-5F8C4A12E329}" type="presOf" srcId="{A11F4CD3-0CBB-4BF2-8F0C-81F016FB8FE7}" destId="{C2F3FC57-84A0-46DE-98B8-1F5C6436100A}" srcOrd="0" destOrd="5" presId="urn:microsoft.com/office/officeart/2005/8/layout/vList3"/>
    <dgm:cxn modelId="{0CAFCC53-D82E-40EF-B160-D79CAC4FA8B0}" type="presOf" srcId="{1818A9AD-D906-4C53-9483-9725EEBF9E38}" destId="{C2F3FC57-84A0-46DE-98B8-1F5C6436100A}" srcOrd="0" destOrd="3" presId="urn:microsoft.com/office/officeart/2005/8/layout/vList3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825914BF-3E2D-4E58-81DB-D06B81249E68}" srcId="{13DE4695-9E4F-407F-981B-1290E82116CE}" destId="{26860300-2E50-49AF-83CF-8B4271D71DB5}" srcOrd="5" destOrd="0" parTransId="{72E3C96C-FC46-454C-A1FF-A144A6712BC2}" sibTransId="{C391E84E-6F3F-4C57-B59A-9C158D70F4FF}"/>
    <dgm:cxn modelId="{BE1E56DF-AF95-4770-8F76-F77F292EB658}" srcId="{13DE4695-9E4F-407F-981B-1290E82116CE}" destId="{69FABD66-6D02-4AD7-82BA-FB4446D6F47E}" srcOrd="4" destOrd="0" parTransId="{8DAF89B7-87E8-4BB8-8E94-96FDDBB0ACE8}" sibTransId="{670BEB36-2D59-4923-9E53-D228D92989ED}"/>
    <dgm:cxn modelId="{D1EF7FEE-7C42-401C-B0A4-E99130B9162F}" srcId="{13DE4695-9E4F-407F-981B-1290E82116CE}" destId="{1818A9AD-D906-4C53-9483-9725EEBF9E38}" srcOrd="1" destOrd="0" parTransId="{8AEF7FD6-E793-42F3-9932-7BE71DA37A2C}" sibTransId="{4F9ECBC9-47CC-4C05-BF8D-AF13B5A7CCE7}"/>
    <dgm:cxn modelId="{8A035EF0-1549-4DEB-BAE3-69ABA14C5F8A}" srcId="{13DE4695-9E4F-407F-981B-1290E82116CE}" destId="{A11F4CD3-0CBB-4BF2-8F0C-81F016FB8FE7}" srcOrd="3" destOrd="0" parTransId="{7205F41B-46F5-4FB9-88B1-C96060B54604}" sibTransId="{54ADF228-9ED8-4CE0-B4E0-B0E765168C38}"/>
    <dgm:cxn modelId="{DF0993F2-836C-4C7A-A06E-6B48EC9FE7E4}" type="presOf" srcId="{714BE671-768F-4512-B5B5-4AF3E97C2E1F}" destId="{C2F3FC57-84A0-46DE-98B8-1F5C6436100A}" srcOrd="0" destOrd="2" presId="urn:microsoft.com/office/officeart/2005/8/layout/vList3"/>
    <dgm:cxn modelId="{59439FF3-B324-4666-B978-39CD2512FB1A}" srcId="{13DE4695-9E4F-407F-981B-1290E82116CE}" destId="{C56A69B0-99FD-47DA-9EE1-9A37132D0CB1}" srcOrd="2" destOrd="0" parTransId="{0220C8E9-3707-4BED-BE28-AB800F1EAB1D}" sibTransId="{C2551B7A-7150-4FC9-99AA-E88EBEC023B4}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buNone/>
          </a:pPr>
          <a:endParaRPr lang="en-GB" sz="5300" dirty="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1818A9AD-D906-4C53-9483-9725EEBF9E38}">
      <dgm:prSet custT="1"/>
      <dgm:spPr>
        <a:solidFill>
          <a:srgbClr val="FFC000"/>
        </a:solidFill>
      </dgm:spPr>
      <dgm:t>
        <a:bodyPr/>
        <a:lstStyle/>
        <a:p>
          <a:r>
            <a:rPr lang="en-GB" sz="4400" b="1" dirty="0">
              <a:solidFill>
                <a:schemeClr val="tx1"/>
              </a:solidFill>
            </a:rPr>
            <a:t>A part time job</a:t>
          </a:r>
        </a:p>
      </dgm:t>
    </dgm:pt>
    <dgm:pt modelId="{8AEF7FD6-E793-42F3-9932-7BE71DA37A2C}" type="parTrans" cxnId="{D1EF7FEE-7C42-401C-B0A4-E99130B9162F}">
      <dgm:prSet/>
      <dgm:spPr/>
      <dgm:t>
        <a:bodyPr/>
        <a:lstStyle/>
        <a:p>
          <a:endParaRPr lang="en-GB"/>
        </a:p>
      </dgm:t>
    </dgm:pt>
    <dgm:pt modelId="{4F9ECBC9-47CC-4C05-BF8D-AF13B5A7CCE7}" type="sibTrans" cxnId="{D1EF7FEE-7C42-401C-B0A4-E99130B9162F}">
      <dgm:prSet/>
      <dgm:spPr/>
      <dgm:t>
        <a:bodyPr/>
        <a:lstStyle/>
        <a:p>
          <a:endParaRPr lang="en-GB"/>
        </a:p>
      </dgm:t>
    </dgm:pt>
    <dgm:pt modelId="{5E1D377B-77B6-4446-887C-6227F0A1D95D}">
      <dgm:prSet custT="1"/>
      <dgm:spPr>
        <a:solidFill>
          <a:srgbClr val="FFC000"/>
        </a:solidFill>
      </dgm:spPr>
      <dgm:t>
        <a:bodyPr/>
        <a:lstStyle/>
        <a:p>
          <a:r>
            <a:rPr lang="en-GB" sz="4400" b="1" dirty="0">
              <a:solidFill>
                <a:schemeClr val="tx1"/>
              </a:solidFill>
            </a:rPr>
            <a:t>Could easily be full time</a:t>
          </a:r>
        </a:p>
      </dgm:t>
    </dgm:pt>
    <dgm:pt modelId="{BF7F88F8-FE39-4F7B-98C5-464385AD8EE4}" type="parTrans" cxnId="{F42FE74B-5657-415A-A728-9A8751D50DE8}">
      <dgm:prSet/>
      <dgm:spPr/>
      <dgm:t>
        <a:bodyPr/>
        <a:lstStyle/>
        <a:p>
          <a:endParaRPr lang="en-GB"/>
        </a:p>
      </dgm:t>
    </dgm:pt>
    <dgm:pt modelId="{CF1BE36C-E83A-47F7-9EC9-E1CB2CFB0E18}" type="sibTrans" cxnId="{F42FE74B-5657-415A-A728-9A8751D50DE8}">
      <dgm:prSet/>
      <dgm:spPr/>
      <dgm:t>
        <a:bodyPr/>
        <a:lstStyle/>
        <a:p>
          <a:endParaRPr lang="en-GB"/>
        </a:p>
      </dgm:t>
    </dgm:pt>
    <dgm:pt modelId="{2E25CF6E-D8C5-428C-B73E-26FEE0D265F4}">
      <dgm:prSet custT="1"/>
      <dgm:spPr>
        <a:solidFill>
          <a:srgbClr val="FFC000"/>
        </a:solidFill>
      </dgm:spPr>
      <dgm:t>
        <a:bodyPr/>
        <a:lstStyle/>
        <a:p>
          <a:r>
            <a:rPr lang="en-GB" sz="4400" b="1" dirty="0">
              <a:solidFill>
                <a:schemeClr val="tx1"/>
              </a:solidFill>
            </a:rPr>
            <a:t>For most people it’s a few hours a day or 2 complete days</a:t>
          </a:r>
        </a:p>
      </dgm:t>
    </dgm:pt>
    <dgm:pt modelId="{CB0464E1-B4DE-4BF0-8103-430D0DA3FE95}" type="parTrans" cxnId="{E2259F46-309F-4A38-926E-FAF707F7FFF3}">
      <dgm:prSet/>
      <dgm:spPr/>
      <dgm:t>
        <a:bodyPr/>
        <a:lstStyle/>
        <a:p>
          <a:endParaRPr lang="en-GB"/>
        </a:p>
      </dgm:t>
    </dgm:pt>
    <dgm:pt modelId="{2A680AC8-9BED-4D32-B7A2-25F02B79D9CE}" type="sibTrans" cxnId="{E2259F46-309F-4A38-926E-FAF707F7FFF3}">
      <dgm:prSet/>
      <dgm:spPr/>
      <dgm:t>
        <a:bodyPr/>
        <a:lstStyle/>
        <a:p>
          <a:endParaRPr lang="en-GB"/>
        </a:p>
      </dgm:t>
    </dgm:pt>
    <dgm:pt modelId="{09D6EE45-2091-438A-8CB6-42CA6A6BF2BC}">
      <dgm:prSet custT="1"/>
      <dgm:spPr>
        <a:solidFill>
          <a:srgbClr val="FFC000"/>
        </a:solidFill>
      </dgm:spPr>
      <dgm:t>
        <a:bodyPr/>
        <a:lstStyle/>
        <a:p>
          <a:r>
            <a:rPr lang="en-GB" sz="4400" b="1" dirty="0">
              <a:solidFill>
                <a:schemeClr val="tx1"/>
              </a:solidFill>
            </a:rPr>
            <a:t>Except for ….</a:t>
          </a:r>
        </a:p>
      </dgm:t>
    </dgm:pt>
    <dgm:pt modelId="{4FE89755-815D-484C-B96D-798D04A6A22D}" type="parTrans" cxnId="{B7434E61-C8E0-4056-8228-266CCB97DE5C}">
      <dgm:prSet/>
      <dgm:spPr/>
      <dgm:t>
        <a:bodyPr/>
        <a:lstStyle/>
        <a:p>
          <a:endParaRPr lang="en-GB"/>
        </a:p>
      </dgm:t>
    </dgm:pt>
    <dgm:pt modelId="{FE78DA6E-90DC-4FF6-90A8-01C3805F3900}" type="sibTrans" cxnId="{B7434E61-C8E0-4056-8228-266CCB97DE5C}">
      <dgm:prSet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987" t="3779" r="-7227" b="3779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B7434E61-C8E0-4056-8228-266CCB97DE5C}" srcId="{79A46D4B-1F79-497E-9C8D-FF61B1E7908C}" destId="{09D6EE45-2091-438A-8CB6-42CA6A6BF2BC}" srcOrd="3" destOrd="0" parTransId="{4FE89755-815D-484C-B96D-798D04A6A22D}" sibTransId="{FE78DA6E-90DC-4FF6-90A8-01C3805F3900}"/>
    <dgm:cxn modelId="{E2259F46-309F-4A38-926E-FAF707F7FFF3}" srcId="{79A46D4B-1F79-497E-9C8D-FF61B1E7908C}" destId="{2E25CF6E-D8C5-428C-B73E-26FEE0D265F4}" srcOrd="2" destOrd="0" parTransId="{CB0464E1-B4DE-4BF0-8103-430D0DA3FE95}" sibTransId="{2A680AC8-9BED-4D32-B7A2-25F02B79D9CE}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F42FE74B-5657-415A-A728-9A8751D50DE8}" srcId="{79A46D4B-1F79-497E-9C8D-FF61B1E7908C}" destId="{5E1D377B-77B6-4446-887C-6227F0A1D95D}" srcOrd="1" destOrd="0" parTransId="{BF7F88F8-FE39-4F7B-98C5-464385AD8EE4}" sibTransId="{CF1BE36C-E83A-47F7-9EC9-E1CB2CFB0E18}"/>
    <dgm:cxn modelId="{0CAFCC53-D82E-40EF-B160-D79CAC4FA8B0}" type="presOf" srcId="{1818A9AD-D906-4C53-9483-9725EEBF9E38}" destId="{C2F3FC57-84A0-46DE-98B8-1F5C6436100A}" srcOrd="0" destOrd="1" presId="urn:microsoft.com/office/officeart/2005/8/layout/vList3"/>
    <dgm:cxn modelId="{245B9F96-94A5-4461-8CCA-C33B895B23CB}" type="presOf" srcId="{09D6EE45-2091-438A-8CB6-42CA6A6BF2BC}" destId="{C2F3FC57-84A0-46DE-98B8-1F5C6436100A}" srcOrd="0" destOrd="4" presId="urn:microsoft.com/office/officeart/2005/8/layout/vList3"/>
    <dgm:cxn modelId="{AB79C3B2-9C98-4779-989B-29DCA5EB87E3}" type="presOf" srcId="{2E25CF6E-D8C5-428C-B73E-26FEE0D265F4}" destId="{C2F3FC57-84A0-46DE-98B8-1F5C6436100A}" srcOrd="0" destOrd="3" presId="urn:microsoft.com/office/officeart/2005/8/layout/vList3"/>
    <dgm:cxn modelId="{F141F9C8-17F6-480E-B5A4-A48B9EB7AAEC}" type="presOf" srcId="{5E1D377B-77B6-4446-887C-6227F0A1D95D}" destId="{C2F3FC57-84A0-46DE-98B8-1F5C6436100A}" srcOrd="0" destOrd="2" presId="urn:microsoft.com/office/officeart/2005/8/layout/vList3"/>
    <dgm:cxn modelId="{D1EF7FEE-7C42-401C-B0A4-E99130B9162F}" srcId="{79A46D4B-1F79-497E-9C8D-FF61B1E7908C}" destId="{1818A9AD-D906-4C53-9483-9725EEBF9E38}" srcOrd="0" destOrd="0" parTransId="{8AEF7FD6-E793-42F3-9932-7BE71DA37A2C}" sibTransId="{4F9ECBC9-47CC-4C05-BF8D-AF13B5A7CCE7}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</dgm:ptLst>
  <dgm:cxnLst>
    <dgm:cxn modelId="{880BD40E-6E9F-47A9-91EF-30EFC7E31E8A}" type="presOf" srcId="{95CF2CFA-A3B2-414F-B9C5-586763F9BB8F}" destId="{5DC43414-78B2-4C1D-859F-EEBB0BDCA3B5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buNone/>
          </a:pPr>
          <a:endParaRPr lang="en-GB" sz="530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b="0" i="0" baseline="0" dirty="0">
              <a:solidFill>
                <a:schemeClr val="tx1"/>
              </a:solidFill>
            </a:rPr>
            <a:t>Surgeries</a:t>
          </a:r>
          <a:endParaRPr lang="en-GB" sz="4400" b="0" dirty="0">
            <a:solidFill>
              <a:schemeClr val="tx1"/>
            </a:solidFill>
          </a:endParaRPr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E57CCFB3-6014-4CF7-B633-C3B8A9A00FD9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dirty="0">
              <a:solidFill>
                <a:schemeClr val="tx1"/>
              </a:solidFill>
            </a:rPr>
            <a:t>Emails</a:t>
          </a:r>
        </a:p>
      </dgm:t>
    </dgm:pt>
    <dgm:pt modelId="{C9C80E76-C240-4713-A564-37796152A3F6}" type="parTrans" cxnId="{4F82C0D5-3887-48EF-B355-57978B72BFE6}">
      <dgm:prSet/>
      <dgm:spPr/>
      <dgm:t>
        <a:bodyPr/>
        <a:lstStyle/>
        <a:p>
          <a:endParaRPr lang="en-GB"/>
        </a:p>
      </dgm:t>
    </dgm:pt>
    <dgm:pt modelId="{042CC1BB-1210-4CBA-89E1-30B9BB60FAD6}" type="sibTrans" cxnId="{4F82C0D5-3887-48EF-B355-57978B72BFE6}">
      <dgm:prSet/>
      <dgm:spPr/>
      <dgm:t>
        <a:bodyPr/>
        <a:lstStyle/>
        <a:p>
          <a:endParaRPr lang="en-GB"/>
        </a:p>
      </dgm:t>
    </dgm:pt>
    <dgm:pt modelId="{116A0004-D605-49FE-BCF1-7C25B65B2BCD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dirty="0">
              <a:solidFill>
                <a:schemeClr val="tx1"/>
              </a:solidFill>
            </a:rPr>
            <a:t>Newsletters</a:t>
          </a:r>
        </a:p>
      </dgm:t>
    </dgm:pt>
    <dgm:pt modelId="{0490FA3A-05C5-46D8-AA44-6E54A4A998AE}" type="parTrans" cxnId="{F82410E7-82A0-4AB0-A77F-0393DB4EA9DA}">
      <dgm:prSet/>
      <dgm:spPr/>
      <dgm:t>
        <a:bodyPr/>
        <a:lstStyle/>
        <a:p>
          <a:endParaRPr lang="en-GB"/>
        </a:p>
      </dgm:t>
    </dgm:pt>
    <dgm:pt modelId="{10B161DF-560F-437B-9C42-419D88C4940B}" type="sibTrans" cxnId="{F82410E7-82A0-4AB0-A77F-0393DB4EA9DA}">
      <dgm:prSet/>
      <dgm:spPr/>
      <dgm:t>
        <a:bodyPr/>
        <a:lstStyle/>
        <a:p>
          <a:endParaRPr lang="en-GB"/>
        </a:p>
      </dgm:t>
    </dgm:pt>
    <dgm:pt modelId="{67B9F085-2837-469D-942A-95EF56F8D442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dirty="0">
              <a:solidFill>
                <a:schemeClr val="tx1"/>
              </a:solidFill>
            </a:rPr>
            <a:t>Public Meetings</a:t>
          </a:r>
        </a:p>
      </dgm:t>
    </dgm:pt>
    <dgm:pt modelId="{BE845327-1D75-4256-978D-4F727EA24012}" type="parTrans" cxnId="{4018939B-29A5-48AD-9394-BB7DC080F750}">
      <dgm:prSet/>
      <dgm:spPr/>
      <dgm:t>
        <a:bodyPr/>
        <a:lstStyle/>
        <a:p>
          <a:endParaRPr lang="en-GB"/>
        </a:p>
      </dgm:t>
    </dgm:pt>
    <dgm:pt modelId="{3F1355BD-892F-45DC-9A93-F83111FE8CDC}" type="sibTrans" cxnId="{4018939B-29A5-48AD-9394-BB7DC080F750}">
      <dgm:prSet/>
      <dgm:spPr/>
      <dgm:t>
        <a:bodyPr/>
        <a:lstStyle/>
        <a:p>
          <a:endParaRPr lang="en-GB"/>
        </a:p>
      </dgm:t>
    </dgm:pt>
    <dgm:pt modelId="{D6BD75C9-EAAF-420D-8317-0301399D3EAB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dirty="0">
              <a:solidFill>
                <a:schemeClr val="tx1"/>
              </a:solidFill>
            </a:rPr>
            <a:t>Consultations</a:t>
          </a:r>
        </a:p>
      </dgm:t>
    </dgm:pt>
    <dgm:pt modelId="{E2530E92-0531-4DDC-B673-388DC15A403A}" type="parTrans" cxnId="{1C6B737C-0B82-46DD-A2FD-1DCD5A899653}">
      <dgm:prSet/>
      <dgm:spPr/>
      <dgm:t>
        <a:bodyPr/>
        <a:lstStyle/>
        <a:p>
          <a:endParaRPr lang="en-GB"/>
        </a:p>
      </dgm:t>
    </dgm:pt>
    <dgm:pt modelId="{EC1B33E9-F461-470C-A030-C31A20892F20}" type="sibTrans" cxnId="{1C6B737C-0B82-46DD-A2FD-1DCD5A899653}">
      <dgm:prSet/>
      <dgm:spPr/>
      <dgm:t>
        <a:bodyPr/>
        <a:lstStyle/>
        <a:p>
          <a:endParaRPr lang="en-GB"/>
        </a:p>
      </dgm:t>
    </dgm:pt>
    <dgm:pt modelId="{410679BC-947A-4E07-9D9B-BB9786643B0C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dirty="0">
              <a:solidFill>
                <a:schemeClr val="tx1"/>
              </a:solidFill>
            </a:rPr>
            <a:t>Social media</a:t>
          </a:r>
        </a:p>
      </dgm:t>
    </dgm:pt>
    <dgm:pt modelId="{CAF4C493-4FF2-415E-9DC5-26BF5B89F7ED}" type="parTrans" cxnId="{541B891B-9B80-4E06-87BE-A7402ADB0FD1}">
      <dgm:prSet/>
      <dgm:spPr/>
      <dgm:t>
        <a:bodyPr/>
        <a:lstStyle/>
        <a:p>
          <a:endParaRPr lang="en-GB"/>
        </a:p>
      </dgm:t>
    </dgm:pt>
    <dgm:pt modelId="{4C71DCF6-B5AC-4EE7-A45C-299BDF161C8B}" type="sibTrans" cxnId="{541B891B-9B80-4E06-87BE-A7402ADB0FD1}">
      <dgm:prSet/>
      <dgm:spPr/>
      <dgm:t>
        <a:bodyPr/>
        <a:lstStyle/>
        <a:p>
          <a:endParaRPr lang="en-GB"/>
        </a:p>
      </dgm:t>
    </dgm:pt>
    <dgm:pt modelId="{74517A80-DAA6-49FD-8F0C-1E7E121CA38B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dirty="0">
              <a:solidFill>
                <a:schemeClr val="tx1"/>
              </a:solidFill>
            </a:rPr>
            <a:t>Leaflets</a:t>
          </a:r>
        </a:p>
      </dgm:t>
    </dgm:pt>
    <dgm:pt modelId="{320C7EA3-A43E-4A18-B4AA-DC6CA3CDD2CA}" type="parTrans" cxnId="{AD918C3C-2D13-46F2-B085-DB34E26E1864}">
      <dgm:prSet/>
      <dgm:spPr/>
      <dgm:t>
        <a:bodyPr/>
        <a:lstStyle/>
        <a:p>
          <a:endParaRPr lang="en-GB"/>
        </a:p>
      </dgm:t>
    </dgm:pt>
    <dgm:pt modelId="{D8C0BEF7-95C9-4E38-8E59-E6ADE34A2835}" type="sibTrans" cxnId="{AD918C3C-2D13-46F2-B085-DB34E26E1864}">
      <dgm:prSet/>
      <dgm:spPr/>
      <dgm:t>
        <a:bodyPr/>
        <a:lstStyle/>
        <a:p>
          <a:endParaRPr lang="en-GB"/>
        </a:p>
      </dgm:t>
    </dgm:pt>
    <dgm:pt modelId="{55DBAEAC-1359-4BC1-8FC5-BBD7D03522EE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dirty="0">
              <a:solidFill>
                <a:schemeClr val="tx1"/>
              </a:solidFill>
            </a:rPr>
            <a:t>Street letters</a:t>
          </a:r>
        </a:p>
      </dgm:t>
    </dgm:pt>
    <dgm:pt modelId="{C37ECF0C-782F-40B8-AFBD-4B21E68CBE24}" type="parTrans" cxnId="{E653E6D2-6A06-4FC8-AF09-7DE072DD84EA}">
      <dgm:prSet/>
      <dgm:spPr/>
      <dgm:t>
        <a:bodyPr/>
        <a:lstStyle/>
        <a:p>
          <a:endParaRPr lang="en-GB"/>
        </a:p>
      </dgm:t>
    </dgm:pt>
    <dgm:pt modelId="{22C86238-7018-4177-A353-7A0542F3761C}" type="sibTrans" cxnId="{E653E6D2-6A06-4FC8-AF09-7DE072DD84EA}">
      <dgm:prSet/>
      <dgm:spPr/>
      <dgm:t>
        <a:bodyPr/>
        <a:lstStyle/>
        <a:p>
          <a:endParaRPr lang="en-GB"/>
        </a:p>
      </dgm:t>
    </dgm:pt>
    <dgm:pt modelId="{AF5EF8C3-B5D0-47C0-B9AC-724F8D4FE502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4400" b="0" dirty="0">
              <a:solidFill>
                <a:schemeClr val="tx1"/>
              </a:solidFill>
            </a:rPr>
            <a:t>Street Stalls</a:t>
          </a:r>
        </a:p>
      </dgm:t>
    </dgm:pt>
    <dgm:pt modelId="{D563C271-0EED-483A-9764-BC5FD8A1D88F}" type="parTrans" cxnId="{954BE8B2-BDA3-4147-B046-070D6B1CF885}">
      <dgm:prSet/>
      <dgm:spPr/>
      <dgm:t>
        <a:bodyPr/>
        <a:lstStyle/>
        <a:p>
          <a:endParaRPr lang="en-GB"/>
        </a:p>
      </dgm:t>
    </dgm:pt>
    <dgm:pt modelId="{A93C0AE7-889E-431D-9AA2-D3537B1BA5E3}" type="sibTrans" cxnId="{954BE8B2-BDA3-4147-B046-070D6B1CF885}">
      <dgm:prSet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 l="-3557" t="4757" r="-3557" b="4757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15F8860D-F5E7-4DFA-A3C1-D2BB9BE6E1AC}" type="presOf" srcId="{410679BC-947A-4E07-9D9B-BB9786643B0C}" destId="{C2F3FC57-84A0-46DE-98B8-1F5C6436100A}" srcOrd="0" destOrd="7" presId="urn:microsoft.com/office/officeart/2005/8/layout/vList3"/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A5ED4B10-493C-490D-BF76-65C48994E74B}" type="presOf" srcId="{55DBAEAC-1359-4BC1-8FC5-BBD7D03522EE}" destId="{C2F3FC57-84A0-46DE-98B8-1F5C6436100A}" srcOrd="0" destOrd="6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541B891B-9B80-4E06-87BE-A7402ADB0FD1}" srcId="{79A46D4B-1F79-497E-9C8D-FF61B1E7908C}" destId="{410679BC-947A-4E07-9D9B-BB9786643B0C}" srcOrd="6" destOrd="0" parTransId="{CAF4C493-4FF2-415E-9DC5-26BF5B89F7ED}" sibTransId="{4C71DCF6-B5AC-4EE7-A45C-299BDF161C8B}"/>
    <dgm:cxn modelId="{E8A1BC2C-3E1E-4566-BCD2-7F8B2952F4FF}" type="presOf" srcId="{E57CCFB3-6014-4CF7-B633-C3B8A9A00FD9}" destId="{C2F3FC57-84A0-46DE-98B8-1F5C6436100A}" srcOrd="0" destOrd="3" presId="urn:microsoft.com/office/officeart/2005/8/layout/vList3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31712331-4520-44D9-B1D7-1309A14C5394}" type="presOf" srcId="{67B9F085-2837-469D-942A-95EF56F8D442}" destId="{C2F3FC57-84A0-46DE-98B8-1F5C6436100A}" srcOrd="0" destOrd="8" presId="urn:microsoft.com/office/officeart/2005/8/layout/vList3"/>
    <dgm:cxn modelId="{AD918C3C-2D13-46F2-B085-DB34E26E1864}" srcId="{79A46D4B-1F79-497E-9C8D-FF61B1E7908C}" destId="{74517A80-DAA6-49FD-8F0C-1E7E121CA38B}" srcOrd="4" destOrd="0" parTransId="{320C7EA3-A43E-4A18-B4AA-DC6CA3CDD2CA}" sibTransId="{D8C0BEF7-95C9-4E38-8E59-E6ADE34A2835}"/>
    <dgm:cxn modelId="{BD957C48-7D3A-42FB-AC5C-DF455A15C852}" type="presOf" srcId="{D6BD75C9-EAAF-420D-8317-0301399D3EAB}" destId="{C2F3FC57-84A0-46DE-98B8-1F5C6436100A}" srcOrd="0" destOrd="9" presId="urn:microsoft.com/office/officeart/2005/8/layout/vList3"/>
    <dgm:cxn modelId="{E62BAC49-BA31-43F8-95FB-A6EC2B760BE7}" type="presOf" srcId="{AF5EF8C3-B5D0-47C0-B9AC-724F8D4FE502}" destId="{C2F3FC57-84A0-46DE-98B8-1F5C6436100A}" srcOrd="0" destOrd="2" presId="urn:microsoft.com/office/officeart/2005/8/layout/vList3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1C6B737C-0B82-46DD-A2FD-1DCD5A899653}" srcId="{79A46D4B-1F79-497E-9C8D-FF61B1E7908C}" destId="{D6BD75C9-EAAF-420D-8317-0301399D3EAB}" srcOrd="8" destOrd="0" parTransId="{E2530E92-0531-4DDC-B673-388DC15A403A}" sibTransId="{EC1B33E9-F461-470C-A030-C31A20892F20}"/>
    <dgm:cxn modelId="{4018939B-29A5-48AD-9394-BB7DC080F750}" srcId="{79A46D4B-1F79-497E-9C8D-FF61B1E7908C}" destId="{67B9F085-2837-469D-942A-95EF56F8D442}" srcOrd="7" destOrd="0" parTransId="{BE845327-1D75-4256-978D-4F727EA24012}" sibTransId="{3F1355BD-892F-45DC-9A93-F83111FE8CDC}"/>
    <dgm:cxn modelId="{954BE8B2-BDA3-4147-B046-070D6B1CF885}" srcId="{79A46D4B-1F79-497E-9C8D-FF61B1E7908C}" destId="{AF5EF8C3-B5D0-47C0-B9AC-724F8D4FE502}" srcOrd="1" destOrd="0" parTransId="{D563C271-0EED-483A-9764-BC5FD8A1D88F}" sibTransId="{A93C0AE7-889E-431D-9AA2-D3537B1BA5E3}"/>
    <dgm:cxn modelId="{7C4CCAB9-9E21-4664-86D6-F26F540312D4}" type="presOf" srcId="{116A0004-D605-49FE-BCF1-7C25B65B2BCD}" destId="{C2F3FC57-84A0-46DE-98B8-1F5C6436100A}" srcOrd="0" destOrd="4" presId="urn:microsoft.com/office/officeart/2005/8/layout/vList3"/>
    <dgm:cxn modelId="{E653E6D2-6A06-4FC8-AF09-7DE072DD84EA}" srcId="{79A46D4B-1F79-497E-9C8D-FF61B1E7908C}" destId="{55DBAEAC-1359-4BC1-8FC5-BBD7D03522EE}" srcOrd="5" destOrd="0" parTransId="{C37ECF0C-782F-40B8-AFBD-4B21E68CBE24}" sibTransId="{22C86238-7018-4177-A353-7A0542F3761C}"/>
    <dgm:cxn modelId="{4F82C0D5-3887-48EF-B355-57978B72BFE6}" srcId="{79A46D4B-1F79-497E-9C8D-FF61B1E7908C}" destId="{E57CCFB3-6014-4CF7-B633-C3B8A9A00FD9}" srcOrd="2" destOrd="0" parTransId="{C9C80E76-C240-4713-A564-37796152A3F6}" sibTransId="{042CC1BB-1210-4CBA-89E1-30B9BB60FAD6}"/>
    <dgm:cxn modelId="{CB20E6E6-A20F-46D7-B4F9-8CECB74A22EF}" type="presOf" srcId="{74517A80-DAA6-49FD-8F0C-1E7E121CA38B}" destId="{C2F3FC57-84A0-46DE-98B8-1F5C6436100A}" srcOrd="0" destOrd="5" presId="urn:microsoft.com/office/officeart/2005/8/layout/vList3"/>
    <dgm:cxn modelId="{F82410E7-82A0-4AB0-A77F-0393DB4EA9DA}" srcId="{79A46D4B-1F79-497E-9C8D-FF61B1E7908C}" destId="{116A0004-D605-49FE-BCF1-7C25B65B2BCD}" srcOrd="3" destOrd="0" parTransId="{0490FA3A-05C5-46D8-AA44-6E54A4A998AE}" sibTransId="{10B161DF-560F-437B-9C42-419D88C4940B}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buNone/>
          </a:pPr>
          <a:endParaRPr lang="en-GB" sz="530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9600" b="1" i="0" baseline="0" dirty="0">
              <a:solidFill>
                <a:schemeClr val="tx1"/>
              </a:solidFill>
            </a:rPr>
            <a:t>Plenty!</a:t>
          </a:r>
          <a:endParaRPr lang="en-GB" sz="9600" b="1" dirty="0">
            <a:solidFill>
              <a:schemeClr val="tx1"/>
            </a:solidFill>
          </a:endParaRPr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r="-44000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lnSpc>
              <a:spcPct val="90000"/>
            </a:lnSpc>
            <a:buNone/>
          </a:pPr>
          <a:endParaRPr lang="en-GB" sz="5300" dirty="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C1A6D176-C198-4416-99F3-CE07F0698F06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2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Scrutiny</a:t>
          </a:r>
        </a:p>
      </dgm:t>
    </dgm:pt>
    <dgm:pt modelId="{2FE13CB8-2F45-41D8-BA63-D750D2524842}" type="parTrans" cxnId="{E38C9A67-58A3-4598-8017-CC77CE639561}">
      <dgm:prSet/>
      <dgm:spPr/>
      <dgm:t>
        <a:bodyPr/>
        <a:lstStyle/>
        <a:p>
          <a:endParaRPr lang="en-GB"/>
        </a:p>
      </dgm:t>
    </dgm:pt>
    <dgm:pt modelId="{E5FFF76B-429E-41C1-BEDA-91703EDD8EED}" type="sibTrans" cxnId="{E38C9A67-58A3-4598-8017-CC77CE639561}">
      <dgm:prSet/>
      <dgm:spPr/>
      <dgm:t>
        <a:bodyPr/>
        <a:lstStyle/>
        <a:p>
          <a:endParaRPr lang="en-GB"/>
        </a:p>
      </dgm:t>
    </dgm:pt>
    <dgm:pt modelId="{AB8960C8-C28A-4F12-90C9-A401DEBB9470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2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Regulatory</a:t>
          </a:r>
        </a:p>
      </dgm:t>
    </dgm:pt>
    <dgm:pt modelId="{974FEBBE-8ACC-4BAD-B913-DF88129588DE}" type="parTrans" cxnId="{720AF717-C3C6-4CA1-856E-8D86B6A99FB8}">
      <dgm:prSet/>
      <dgm:spPr/>
      <dgm:t>
        <a:bodyPr/>
        <a:lstStyle/>
        <a:p>
          <a:endParaRPr lang="en-GB"/>
        </a:p>
      </dgm:t>
    </dgm:pt>
    <dgm:pt modelId="{60AEA72C-F9C2-4B5E-BB2D-C4F50D2E14E5}" type="sibTrans" cxnId="{720AF717-C3C6-4CA1-856E-8D86B6A99FB8}">
      <dgm:prSet/>
      <dgm:spPr/>
      <dgm:t>
        <a:bodyPr/>
        <a:lstStyle/>
        <a:p>
          <a:endParaRPr lang="en-GB"/>
        </a:p>
      </dgm:t>
    </dgm:pt>
    <dgm:pt modelId="{8ACB731B-C2B0-444B-9AAE-4478E5F648C7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2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Planning</a:t>
          </a:r>
        </a:p>
      </dgm:t>
    </dgm:pt>
    <dgm:pt modelId="{CD559F5C-B33E-41B4-982A-DF4F31722C57}" type="parTrans" cxnId="{A6D2B986-6D66-4805-8A85-ADD7003FFB0E}">
      <dgm:prSet/>
      <dgm:spPr/>
      <dgm:t>
        <a:bodyPr/>
        <a:lstStyle/>
        <a:p>
          <a:endParaRPr lang="en-GB"/>
        </a:p>
      </dgm:t>
    </dgm:pt>
    <dgm:pt modelId="{6EB8262B-8FA0-430F-9E3C-9991EBBB8067}" type="sibTrans" cxnId="{A6D2B986-6D66-4805-8A85-ADD7003FFB0E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200000"/>
            </a:lnSpc>
            <a:buFont typeface="Arial" panose="020B0604020202020204" pitchFamily="34" charset="0"/>
            <a:buChar char="•"/>
          </a:pPr>
          <a:r>
            <a:rPr lang="en-GB" sz="4800" b="0" i="0" baseline="0" dirty="0">
              <a:solidFill>
                <a:schemeClr val="tx1"/>
              </a:solidFill>
            </a:rPr>
            <a:t>Full Council</a:t>
          </a:r>
          <a:endParaRPr lang="en-GB" sz="4800" b="0" dirty="0">
            <a:solidFill>
              <a:schemeClr val="tx1"/>
            </a:solidFill>
          </a:endParaRPr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 custScaleX="1270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 custScaleY="104277">
        <dgm:presLayoutVars>
          <dgm:bulletEnabled val="1"/>
        </dgm:presLayoutVars>
      </dgm:prSet>
      <dgm:spPr/>
    </dgm:pt>
  </dgm:ptLst>
  <dgm:cxnLst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720AF717-C3C6-4CA1-856E-8D86B6A99FB8}" srcId="{79A46D4B-1F79-497E-9C8D-FF61B1E7908C}" destId="{AB8960C8-C28A-4F12-90C9-A401DEBB9470}" srcOrd="2" destOrd="0" parTransId="{974FEBBE-8ACC-4BAD-B913-DF88129588DE}" sibTransId="{60AEA72C-F9C2-4B5E-BB2D-C4F50D2E14E5}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5AC91160-4036-4B12-92A5-525B27A6FB5E}" type="presOf" srcId="{AB8960C8-C28A-4F12-90C9-A401DEBB9470}" destId="{C2F3FC57-84A0-46DE-98B8-1F5C6436100A}" srcOrd="0" destOrd="3" presId="urn:microsoft.com/office/officeart/2005/8/layout/vList3"/>
    <dgm:cxn modelId="{E38C9A67-58A3-4598-8017-CC77CE639561}" srcId="{79A46D4B-1F79-497E-9C8D-FF61B1E7908C}" destId="{C1A6D176-C198-4416-99F3-CE07F0698F06}" srcOrd="1" destOrd="0" parTransId="{2FE13CB8-2F45-41D8-BA63-D750D2524842}" sibTransId="{E5FFF76B-429E-41C1-BEDA-91703EDD8EED}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A6D2B986-6D66-4805-8A85-ADD7003FFB0E}" srcId="{79A46D4B-1F79-497E-9C8D-FF61B1E7908C}" destId="{8ACB731B-C2B0-444B-9AAE-4478E5F648C7}" srcOrd="3" destOrd="0" parTransId="{CD559F5C-B33E-41B4-982A-DF4F31722C57}" sibTransId="{6EB8262B-8FA0-430F-9E3C-9991EBBB8067}"/>
    <dgm:cxn modelId="{6B5AD892-73CC-401E-9ACB-06FC600F76BA}" type="presOf" srcId="{C1A6D176-C198-4416-99F3-CE07F0698F06}" destId="{C2F3FC57-84A0-46DE-98B8-1F5C6436100A}" srcOrd="0" destOrd="2" presId="urn:microsoft.com/office/officeart/2005/8/layout/vList3"/>
    <dgm:cxn modelId="{69DBB8BB-2C4B-4DF2-9276-5D5F42D2D419}" type="presOf" srcId="{8ACB731B-C2B0-444B-9AAE-4478E5F648C7}" destId="{C2F3FC57-84A0-46DE-98B8-1F5C6436100A}" srcOrd="0" destOrd="4" presId="urn:microsoft.com/office/officeart/2005/8/layout/vList3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lnSpc>
              <a:spcPct val="20000"/>
            </a:lnSpc>
            <a:buNone/>
          </a:pPr>
          <a:endParaRPr lang="en-GB" sz="5300" dirty="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221ED42D-E7C3-4C44-8D36-EA161535F5FD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Police</a:t>
          </a:r>
        </a:p>
      </dgm:t>
    </dgm:pt>
    <dgm:pt modelId="{07137D10-A5DE-4D9A-8EE2-5B7E03E945CE}" type="parTrans" cxnId="{A026D576-B007-42CC-8D8E-0D0D220C51B9}">
      <dgm:prSet/>
      <dgm:spPr/>
      <dgm:t>
        <a:bodyPr/>
        <a:lstStyle/>
        <a:p>
          <a:endParaRPr lang="en-GB"/>
        </a:p>
      </dgm:t>
    </dgm:pt>
    <dgm:pt modelId="{6E89EEEA-6CCF-4858-8AFE-34CA124395C6}" type="sibTrans" cxnId="{A026D576-B007-42CC-8D8E-0D0D220C51B9}">
      <dgm:prSet/>
      <dgm:spPr/>
      <dgm:t>
        <a:bodyPr/>
        <a:lstStyle/>
        <a:p>
          <a:endParaRPr lang="en-GB"/>
        </a:p>
      </dgm:t>
    </dgm:pt>
    <dgm:pt modelId="{AC085FA0-87DE-47D0-8DD3-B09D642D03C9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Safer Neighbourhood Panel</a:t>
          </a:r>
        </a:p>
      </dgm:t>
    </dgm:pt>
    <dgm:pt modelId="{FA62A52E-8E31-4C5F-8717-DD7DA7776F40}" type="parTrans" cxnId="{9160593E-6190-4773-8FB5-F80A78287BD0}">
      <dgm:prSet/>
      <dgm:spPr/>
      <dgm:t>
        <a:bodyPr/>
        <a:lstStyle/>
        <a:p>
          <a:endParaRPr lang="en-GB"/>
        </a:p>
      </dgm:t>
    </dgm:pt>
    <dgm:pt modelId="{4B68D394-4E80-4A0A-8D73-09FB691C4D43}" type="sibTrans" cxnId="{9160593E-6190-4773-8FB5-F80A78287BD0}">
      <dgm:prSet/>
      <dgm:spPr/>
      <dgm:t>
        <a:bodyPr/>
        <a:lstStyle/>
        <a:p>
          <a:endParaRPr lang="en-GB"/>
        </a:p>
      </dgm:t>
    </dgm:pt>
    <dgm:pt modelId="{516827F2-DDE4-4FD4-94C3-D4FA91DF5B3C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Community organisations</a:t>
          </a:r>
        </a:p>
      </dgm:t>
    </dgm:pt>
    <dgm:pt modelId="{16C63EEF-24A1-4C6B-95F1-EAA718781635}" type="parTrans" cxnId="{30D81708-EEAE-4519-A2D2-C6E42929182B}">
      <dgm:prSet/>
      <dgm:spPr/>
      <dgm:t>
        <a:bodyPr/>
        <a:lstStyle/>
        <a:p>
          <a:endParaRPr lang="en-GB"/>
        </a:p>
      </dgm:t>
    </dgm:pt>
    <dgm:pt modelId="{662C615D-2C0A-4B7D-AAD8-967397E3CFEE}" type="sibTrans" cxnId="{30D81708-EEAE-4519-A2D2-C6E42929182B}">
      <dgm:prSet/>
      <dgm:spPr/>
      <dgm:t>
        <a:bodyPr/>
        <a:lstStyle/>
        <a:p>
          <a:endParaRPr lang="en-GB"/>
        </a:p>
      </dgm:t>
    </dgm:pt>
    <dgm:pt modelId="{48AE1685-8EED-4DC8-B73D-37CC1F870314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Schools</a:t>
          </a:r>
        </a:p>
      </dgm:t>
    </dgm:pt>
    <dgm:pt modelId="{5732769D-0534-41F2-9BBD-0445EEB70978}" type="parTrans" cxnId="{0EC522B2-379E-4A91-A25D-2D44DF4951A6}">
      <dgm:prSet/>
      <dgm:spPr/>
      <dgm:t>
        <a:bodyPr/>
        <a:lstStyle/>
        <a:p>
          <a:endParaRPr lang="en-GB"/>
        </a:p>
      </dgm:t>
    </dgm:pt>
    <dgm:pt modelId="{BE0D517D-C51C-4338-9C48-33AE9E7CFB50}" type="sibTrans" cxnId="{0EC522B2-379E-4A91-A25D-2D44DF4951A6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i="0" baseline="0" dirty="0">
              <a:solidFill>
                <a:schemeClr val="tx1"/>
              </a:solidFill>
            </a:rPr>
            <a:t>Residents’ Associations</a:t>
          </a:r>
          <a:endParaRPr lang="en-GB" sz="4800" b="0" dirty="0">
            <a:solidFill>
              <a:schemeClr val="tx1"/>
            </a:solidFill>
          </a:endParaRPr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4D920B15-8F63-4F14-853D-8EFADE57E9C3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Charities</a:t>
          </a:r>
        </a:p>
      </dgm:t>
    </dgm:pt>
    <dgm:pt modelId="{EB151671-65EC-4874-A798-BFB30DEE61A7}" type="parTrans" cxnId="{8EFA3EF9-BD64-460D-8AE5-2A79EC91A37F}">
      <dgm:prSet/>
      <dgm:spPr/>
      <dgm:t>
        <a:bodyPr/>
        <a:lstStyle/>
        <a:p>
          <a:endParaRPr lang="en-GB"/>
        </a:p>
      </dgm:t>
    </dgm:pt>
    <dgm:pt modelId="{45DA4F45-E977-455B-8C6B-74DF38886D08}" type="sibTrans" cxnId="{8EFA3EF9-BD64-460D-8AE5-2A79EC91A37F}">
      <dgm:prSet/>
      <dgm:spPr/>
      <dgm:t>
        <a:bodyPr/>
        <a:lstStyle/>
        <a:p>
          <a:endParaRPr lang="en-GB"/>
        </a:p>
      </dgm:t>
    </dgm:pt>
    <dgm:pt modelId="{FC17ED83-41B1-49FE-A6E8-F36A4FBE0B24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Churches</a:t>
          </a:r>
        </a:p>
      </dgm:t>
    </dgm:pt>
    <dgm:pt modelId="{50CCBEE4-5632-4E4E-BECC-346EE7B52437}" type="parTrans" cxnId="{19833EED-F3F2-43D8-8D23-83AFDEEF5CC7}">
      <dgm:prSet/>
      <dgm:spPr/>
      <dgm:t>
        <a:bodyPr/>
        <a:lstStyle/>
        <a:p>
          <a:endParaRPr lang="en-GB"/>
        </a:p>
      </dgm:t>
    </dgm:pt>
    <dgm:pt modelId="{06858E5F-6A37-4415-91B0-D671450614BA}" type="sibTrans" cxnId="{19833EED-F3F2-43D8-8D23-83AFDEEF5CC7}">
      <dgm:prSet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 custScaleX="127005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1000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BD431D00-382E-4BC6-BAFE-165A05F138B7}" type="presOf" srcId="{AC085FA0-87DE-47D0-8DD3-B09D642D03C9}" destId="{C2F3FC57-84A0-46DE-98B8-1F5C6436100A}" srcOrd="0" destOrd="3" presId="urn:microsoft.com/office/officeart/2005/8/layout/vList3"/>
    <dgm:cxn modelId="{30D81708-EEAE-4519-A2D2-C6E42929182B}" srcId="{79A46D4B-1F79-497E-9C8D-FF61B1E7908C}" destId="{516827F2-DDE4-4FD4-94C3-D4FA91DF5B3C}" srcOrd="5" destOrd="0" parTransId="{16C63EEF-24A1-4C6B-95F1-EAA718781635}" sibTransId="{662C615D-2C0A-4B7D-AAD8-967397E3CFEE}"/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B2047617-CF2F-4FBE-90E4-0887B986C5AB}" type="presOf" srcId="{4D920B15-8F63-4F14-853D-8EFADE57E9C3}" destId="{C2F3FC57-84A0-46DE-98B8-1F5C6436100A}" srcOrd="0" destOrd="4" presId="urn:microsoft.com/office/officeart/2005/8/layout/vList3"/>
    <dgm:cxn modelId="{653FC91F-C513-4EA8-ADAA-B06929422F6B}" type="presOf" srcId="{516827F2-DDE4-4FD4-94C3-D4FA91DF5B3C}" destId="{C2F3FC57-84A0-46DE-98B8-1F5C6436100A}" srcOrd="0" destOrd="6" presId="urn:microsoft.com/office/officeart/2005/8/layout/vList3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9160593E-6190-4773-8FB5-F80A78287BD0}" srcId="{79A46D4B-1F79-497E-9C8D-FF61B1E7908C}" destId="{AC085FA0-87DE-47D0-8DD3-B09D642D03C9}" srcOrd="2" destOrd="0" parTransId="{FA62A52E-8E31-4C5F-8717-DD7DA7776F40}" sibTransId="{4B68D394-4E80-4A0A-8D73-09FB691C4D43}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6FFD4454-DD14-49D4-A99A-35D054D29A0C}" type="presOf" srcId="{48AE1685-8EED-4DC8-B73D-37CC1F870314}" destId="{C2F3FC57-84A0-46DE-98B8-1F5C6436100A}" srcOrd="0" destOrd="7" presId="urn:microsoft.com/office/officeart/2005/8/layout/vList3"/>
    <dgm:cxn modelId="{A026D576-B007-42CC-8D8E-0D0D220C51B9}" srcId="{79A46D4B-1F79-497E-9C8D-FF61B1E7908C}" destId="{221ED42D-E7C3-4C44-8D36-EA161535F5FD}" srcOrd="1" destOrd="0" parTransId="{07137D10-A5DE-4D9A-8EE2-5B7E03E945CE}" sibTransId="{6E89EEEA-6CCF-4858-8AFE-34CA124395C6}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AD0A66A6-6EC6-4FF2-8C66-FD83EB639A53}" type="presOf" srcId="{FC17ED83-41B1-49FE-A6E8-F36A4FBE0B24}" destId="{C2F3FC57-84A0-46DE-98B8-1F5C6436100A}" srcOrd="0" destOrd="5" presId="urn:microsoft.com/office/officeart/2005/8/layout/vList3"/>
    <dgm:cxn modelId="{0EC522B2-379E-4A91-A25D-2D44DF4951A6}" srcId="{79A46D4B-1F79-497E-9C8D-FF61B1E7908C}" destId="{48AE1685-8EED-4DC8-B73D-37CC1F870314}" srcOrd="6" destOrd="0" parTransId="{5732769D-0534-41F2-9BBD-0445EEB70978}" sibTransId="{BE0D517D-C51C-4338-9C48-33AE9E7CFB50}"/>
    <dgm:cxn modelId="{91134ABA-B133-4E11-BA69-593C9878B07C}" type="presOf" srcId="{221ED42D-E7C3-4C44-8D36-EA161535F5FD}" destId="{C2F3FC57-84A0-46DE-98B8-1F5C6436100A}" srcOrd="0" destOrd="2" presId="urn:microsoft.com/office/officeart/2005/8/layout/vList3"/>
    <dgm:cxn modelId="{19833EED-F3F2-43D8-8D23-83AFDEEF5CC7}" srcId="{79A46D4B-1F79-497E-9C8D-FF61B1E7908C}" destId="{FC17ED83-41B1-49FE-A6E8-F36A4FBE0B24}" srcOrd="4" destOrd="0" parTransId="{50CCBEE4-5632-4E4E-BECC-346EE7B52437}" sibTransId="{06858E5F-6A37-4415-91B0-D671450614BA}"/>
    <dgm:cxn modelId="{8EFA3EF9-BD64-460D-8AE5-2A79EC91A37F}" srcId="{79A46D4B-1F79-497E-9C8D-FF61B1E7908C}" destId="{4D920B15-8F63-4F14-853D-8EFADE57E9C3}" srcOrd="3" destOrd="0" parTransId="{EB151671-65EC-4874-A798-BFB30DEE61A7}" sibTransId="{45DA4F45-E977-455B-8C6B-74DF38886D08}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lnSpc>
              <a:spcPct val="20000"/>
            </a:lnSpc>
            <a:buNone/>
          </a:pPr>
          <a:endParaRPr lang="en-GB" sz="5300" dirty="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i="0" baseline="0" dirty="0">
              <a:solidFill>
                <a:schemeClr val="tx1"/>
              </a:solidFill>
            </a:rPr>
            <a:t>Local planning consultations (local plan, SPD, etc)</a:t>
          </a:r>
          <a:endParaRPr lang="en-GB" sz="4800" b="0" dirty="0">
            <a:solidFill>
              <a:schemeClr val="tx1"/>
            </a:solidFill>
          </a:endParaRPr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14D14AA8-C9AB-4204-B3A9-4C90401E6CEA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Protecting community assets</a:t>
          </a:r>
        </a:p>
      </dgm:t>
    </dgm:pt>
    <dgm:pt modelId="{C1EAB29C-EA2D-4F06-A623-C265E59DBAEA}" type="parTrans" cxnId="{1A04CE90-BB09-40B5-A231-03A4F3B5DABB}">
      <dgm:prSet/>
      <dgm:spPr/>
      <dgm:t>
        <a:bodyPr/>
        <a:lstStyle/>
        <a:p>
          <a:endParaRPr lang="en-GB"/>
        </a:p>
      </dgm:t>
    </dgm:pt>
    <dgm:pt modelId="{91887A93-06EA-4062-990D-6CEA5C4DA8EC}" type="sibTrans" cxnId="{1A04CE90-BB09-40B5-A231-03A4F3B5DABB}">
      <dgm:prSet/>
      <dgm:spPr/>
      <dgm:t>
        <a:bodyPr/>
        <a:lstStyle/>
        <a:p>
          <a:endParaRPr lang="en-GB"/>
        </a:p>
      </dgm:t>
    </dgm:pt>
    <dgm:pt modelId="{BCA19538-834C-4CE8-9193-FAE1CB9B4CAF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Supporting local businesses</a:t>
          </a:r>
        </a:p>
      </dgm:t>
    </dgm:pt>
    <dgm:pt modelId="{7AAE9BA3-9400-4CC8-8FEB-C97CD7C7FD61}" type="parTrans" cxnId="{947A3E0A-CDE3-4825-A6D9-F5D3C4F050B8}">
      <dgm:prSet/>
      <dgm:spPr/>
      <dgm:t>
        <a:bodyPr/>
        <a:lstStyle/>
        <a:p>
          <a:endParaRPr lang="en-GB"/>
        </a:p>
      </dgm:t>
    </dgm:pt>
    <dgm:pt modelId="{35C3A90B-6769-4437-914A-CCD453744836}" type="sibTrans" cxnId="{947A3E0A-CDE3-4825-A6D9-F5D3C4F050B8}">
      <dgm:prSet/>
      <dgm:spPr/>
      <dgm:t>
        <a:bodyPr/>
        <a:lstStyle/>
        <a:p>
          <a:endParaRPr lang="en-GB"/>
        </a:p>
      </dgm:t>
    </dgm:pt>
    <dgm:pt modelId="{0772B173-F723-4861-994C-1B6CC1A0C54F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Tall buildings!</a:t>
          </a:r>
        </a:p>
      </dgm:t>
    </dgm:pt>
    <dgm:pt modelId="{6787378D-49E1-420A-8D3C-2AD327A8F10F}" type="parTrans" cxnId="{5C5055BC-3D74-48E2-801F-BEE555ECF9DD}">
      <dgm:prSet/>
      <dgm:spPr/>
      <dgm:t>
        <a:bodyPr/>
        <a:lstStyle/>
        <a:p>
          <a:endParaRPr lang="en-GB"/>
        </a:p>
      </dgm:t>
    </dgm:pt>
    <dgm:pt modelId="{45EF75F3-DAF7-4E28-BBF0-3EACDF8A7BEE}" type="sibTrans" cxnId="{5C5055BC-3D74-48E2-801F-BEE555ECF9DD}">
      <dgm:prSet/>
      <dgm:spPr/>
      <dgm:t>
        <a:bodyPr/>
        <a:lstStyle/>
        <a:p>
          <a:endParaRPr lang="en-GB"/>
        </a:p>
      </dgm:t>
    </dgm:pt>
    <dgm:pt modelId="{A203BC3F-AB0B-493B-8B1A-6DB761D4AE58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GB" sz="4800" b="0" dirty="0">
              <a:solidFill>
                <a:schemeClr val="tx1"/>
              </a:solidFill>
            </a:rPr>
            <a:t>Making our area a better place to live and work</a:t>
          </a:r>
        </a:p>
      </dgm:t>
    </dgm:pt>
    <dgm:pt modelId="{7FA772A2-DE11-458C-9C32-A7528485C674}" type="parTrans" cxnId="{D0ED35CB-902B-4068-9E5B-02872959137E}">
      <dgm:prSet/>
      <dgm:spPr/>
      <dgm:t>
        <a:bodyPr/>
        <a:lstStyle/>
        <a:p>
          <a:endParaRPr lang="en-GB"/>
        </a:p>
      </dgm:t>
    </dgm:pt>
    <dgm:pt modelId="{356BEE86-F170-42B0-9031-E104E85648F7}" type="sibTrans" cxnId="{D0ED35CB-902B-4068-9E5B-02872959137E}">
      <dgm:prSet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 custScaleX="1270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947A3E0A-CDE3-4825-A6D9-F5D3C4F050B8}" srcId="{79A46D4B-1F79-497E-9C8D-FF61B1E7908C}" destId="{BCA19538-834C-4CE8-9193-FAE1CB9B4CAF}" srcOrd="3" destOrd="0" parTransId="{7AAE9BA3-9400-4CC8-8FEB-C97CD7C7FD61}" sibTransId="{35C3A90B-6769-4437-914A-CCD453744836}"/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11542D67-2FDD-4907-B18E-2FBB86C6426D}" type="presOf" srcId="{0772B173-F723-4861-994C-1B6CC1A0C54F}" destId="{C2F3FC57-84A0-46DE-98B8-1F5C6436100A}" srcOrd="0" destOrd="2" presId="urn:microsoft.com/office/officeart/2005/8/layout/vList3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1A04CE90-BB09-40B5-A231-03A4F3B5DABB}" srcId="{79A46D4B-1F79-497E-9C8D-FF61B1E7908C}" destId="{14D14AA8-C9AB-4204-B3A9-4C90401E6CEA}" srcOrd="2" destOrd="0" parTransId="{C1EAB29C-EA2D-4F06-A623-C265E59DBAEA}" sibTransId="{91887A93-06EA-4062-990D-6CEA5C4DA8EC}"/>
    <dgm:cxn modelId="{5D4A16BA-393E-4BDC-82E6-4A7154BA9F6C}" type="presOf" srcId="{14D14AA8-C9AB-4204-B3A9-4C90401E6CEA}" destId="{C2F3FC57-84A0-46DE-98B8-1F5C6436100A}" srcOrd="0" destOrd="3" presId="urn:microsoft.com/office/officeart/2005/8/layout/vList3"/>
    <dgm:cxn modelId="{5C5055BC-3D74-48E2-801F-BEE555ECF9DD}" srcId="{79A46D4B-1F79-497E-9C8D-FF61B1E7908C}" destId="{0772B173-F723-4861-994C-1B6CC1A0C54F}" srcOrd="1" destOrd="0" parTransId="{6787378D-49E1-420A-8D3C-2AD327A8F10F}" sibTransId="{45EF75F3-DAF7-4E28-BBF0-3EACDF8A7BEE}"/>
    <dgm:cxn modelId="{D0ED35CB-902B-4068-9E5B-02872959137E}" srcId="{79A46D4B-1F79-497E-9C8D-FF61B1E7908C}" destId="{A203BC3F-AB0B-493B-8B1A-6DB761D4AE58}" srcOrd="4" destOrd="0" parTransId="{7FA772A2-DE11-458C-9C32-A7528485C674}" sibTransId="{356BEE86-F170-42B0-9031-E104E85648F7}"/>
    <dgm:cxn modelId="{05D46BD0-AB49-4E04-93FC-06F8764D177A}" type="presOf" srcId="{BCA19538-834C-4CE8-9193-FAE1CB9B4CAF}" destId="{C2F3FC57-84A0-46DE-98B8-1F5C6436100A}" srcOrd="0" destOrd="4" presId="urn:microsoft.com/office/officeart/2005/8/layout/vList3"/>
    <dgm:cxn modelId="{91410CFC-E4F5-46E2-9C7E-E69EC36524AB}" type="presOf" srcId="{A203BC3F-AB0B-493B-8B1A-6DB761D4AE58}" destId="{C2F3FC57-84A0-46DE-98B8-1F5C6436100A}" srcOrd="0" destOrd="5" presId="urn:microsoft.com/office/officeart/2005/8/layout/vList3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lnSpc>
              <a:spcPct val="20000"/>
            </a:lnSpc>
            <a:buNone/>
          </a:pPr>
          <a:endParaRPr lang="en-GB" sz="5300" dirty="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GB" sz="7200" b="0" dirty="0">
              <a:solidFill>
                <a:schemeClr val="tx1"/>
              </a:solidFill>
            </a:rPr>
            <a:t>Working with the council members and officers to see if we can influence local policies</a:t>
          </a:r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 custScaleX="1270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 custLinFactNeighborX="-834" custLinFactNeighborY="480">
        <dgm:presLayoutVars>
          <dgm:bulletEnabled val="1"/>
        </dgm:presLayoutVars>
      </dgm:prSet>
      <dgm:spPr/>
    </dgm:pt>
  </dgm:ptLst>
  <dgm:cxnLst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buNone/>
          </a:pPr>
          <a:endParaRPr lang="en-GB" sz="5300" dirty="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buNone/>
          </a:pPr>
          <a:r>
            <a:rPr lang="en-GB" sz="4800" b="1" i="0" baseline="0" dirty="0">
              <a:solidFill>
                <a:schemeClr val="tx1"/>
              </a:solidFill>
            </a:rPr>
            <a:t>Outside of our ward:</a:t>
          </a:r>
          <a:endParaRPr lang="en-GB" sz="4800" dirty="0">
            <a:solidFill>
              <a:schemeClr val="tx1"/>
            </a:solidFill>
          </a:endParaRPr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1818A9AD-D906-4C53-9483-9725EEBF9E38}">
      <dgm:prSet custT="1"/>
      <dgm:spPr>
        <a:solidFill>
          <a:srgbClr val="FFC000"/>
        </a:solidFill>
      </dgm:spPr>
      <dgm:t>
        <a:bodyPr/>
        <a:lstStyle/>
        <a:p>
          <a:r>
            <a:rPr lang="en-GB" sz="4800" b="0" dirty="0">
              <a:solidFill>
                <a:schemeClr val="tx1"/>
              </a:solidFill>
            </a:rPr>
            <a:t>Feed into national policies</a:t>
          </a:r>
        </a:p>
      </dgm:t>
    </dgm:pt>
    <dgm:pt modelId="{8AEF7FD6-E793-42F3-9932-7BE71DA37A2C}" type="parTrans" cxnId="{D1EF7FEE-7C42-401C-B0A4-E99130B9162F}">
      <dgm:prSet/>
      <dgm:spPr/>
      <dgm:t>
        <a:bodyPr/>
        <a:lstStyle/>
        <a:p>
          <a:endParaRPr lang="en-GB"/>
        </a:p>
      </dgm:t>
    </dgm:pt>
    <dgm:pt modelId="{4F9ECBC9-47CC-4C05-BF8D-AF13B5A7CCE7}" type="sibTrans" cxnId="{D1EF7FEE-7C42-401C-B0A4-E99130B9162F}">
      <dgm:prSet/>
      <dgm:spPr/>
      <dgm:t>
        <a:bodyPr/>
        <a:lstStyle/>
        <a:p>
          <a:endParaRPr lang="en-GB"/>
        </a:p>
      </dgm:t>
    </dgm:pt>
    <dgm:pt modelId="{C56A69B0-99FD-47DA-9EE1-9A37132D0CB1}">
      <dgm:prSet custT="1"/>
      <dgm:spPr>
        <a:solidFill>
          <a:srgbClr val="FFC000"/>
        </a:solidFill>
      </dgm:spPr>
      <dgm:t>
        <a:bodyPr/>
        <a:lstStyle/>
        <a:p>
          <a:r>
            <a:rPr lang="en-GB" sz="4800" b="0" i="0" baseline="0" dirty="0">
              <a:solidFill>
                <a:schemeClr val="tx1"/>
              </a:solidFill>
            </a:rPr>
            <a:t>Working with our MPs to influence and interpret government policies that affect people in our wards</a:t>
          </a:r>
          <a:endParaRPr lang="en-GB" sz="4800" b="0" dirty="0">
            <a:solidFill>
              <a:schemeClr val="tx1"/>
            </a:solidFill>
          </a:endParaRPr>
        </a:p>
      </dgm:t>
    </dgm:pt>
    <dgm:pt modelId="{0220C8E9-3707-4BED-BE28-AB800F1EAB1D}" type="parTrans" cxnId="{59439FF3-B324-4666-B978-39CD2512FB1A}">
      <dgm:prSet/>
      <dgm:spPr/>
      <dgm:t>
        <a:bodyPr/>
        <a:lstStyle/>
        <a:p>
          <a:endParaRPr lang="en-GB"/>
        </a:p>
      </dgm:t>
    </dgm:pt>
    <dgm:pt modelId="{C2551B7A-7150-4FC9-99AA-E88EBEC023B4}" type="sibTrans" cxnId="{59439FF3-B324-4666-B978-39CD2512FB1A}">
      <dgm:prSet/>
      <dgm:spPr/>
      <dgm:t>
        <a:bodyPr/>
        <a:lstStyle/>
        <a:p>
          <a:endParaRPr lang="en-GB"/>
        </a:p>
      </dgm:t>
    </dgm:pt>
    <dgm:pt modelId="{18133820-26BC-4E54-BC60-06742F40E6DE}">
      <dgm:prSet custT="1"/>
      <dgm:spPr>
        <a:solidFill>
          <a:srgbClr val="FFC000"/>
        </a:solidFill>
      </dgm:spPr>
      <dgm:t>
        <a:bodyPr/>
        <a:lstStyle/>
        <a:p>
          <a:r>
            <a:rPr lang="en-GB" sz="4800" b="0" dirty="0">
              <a:solidFill>
                <a:schemeClr val="tx1"/>
              </a:solidFill>
            </a:rPr>
            <a:t>Campaigning for the local, regional and national party</a:t>
          </a:r>
        </a:p>
      </dgm:t>
    </dgm:pt>
    <dgm:pt modelId="{8E06BFE0-3A44-4DF6-AAF5-00DDD5948CA4}" type="parTrans" cxnId="{DD33EE56-3D80-4303-AF2D-2AAA73EC6EEF}">
      <dgm:prSet/>
      <dgm:spPr/>
      <dgm:t>
        <a:bodyPr/>
        <a:lstStyle/>
        <a:p>
          <a:endParaRPr lang="en-GB"/>
        </a:p>
      </dgm:t>
    </dgm:pt>
    <dgm:pt modelId="{DE57BA86-2302-4B80-88B9-9E09E6C32CDA}" type="sibTrans" cxnId="{DD33EE56-3D80-4303-AF2D-2AAA73EC6EEF}">
      <dgm:prSet/>
      <dgm:spPr/>
      <dgm:t>
        <a:bodyPr/>
        <a:lstStyle/>
        <a:p>
          <a:endParaRPr lang="en-GB"/>
        </a:p>
      </dgm:t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00A7D82F-6932-4469-B2F3-70B43783665D}" type="presOf" srcId="{C56A69B0-99FD-47DA-9EE1-9A37132D0CB1}" destId="{C2F3FC57-84A0-46DE-98B8-1F5C6436100A}" srcOrd="0" destOrd="3" presId="urn:microsoft.com/office/officeart/2005/8/layout/vList3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0CAFCC53-D82E-40EF-B160-D79CAC4FA8B0}" type="presOf" srcId="{1818A9AD-D906-4C53-9483-9725EEBF9E38}" destId="{C2F3FC57-84A0-46DE-98B8-1F5C6436100A}" srcOrd="0" destOrd="2" presId="urn:microsoft.com/office/officeart/2005/8/layout/vList3"/>
    <dgm:cxn modelId="{DD33EE56-3D80-4303-AF2D-2AAA73EC6EEF}" srcId="{13DE4695-9E4F-407F-981B-1290E82116CE}" destId="{18133820-26BC-4E54-BC60-06742F40E6DE}" srcOrd="2" destOrd="0" parTransId="{8E06BFE0-3A44-4DF6-AAF5-00DDD5948CA4}" sibTransId="{DE57BA86-2302-4B80-88B9-9E09E6C32CDA}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9322918F-FA2F-42C3-A1AD-3074BCAC3649}" type="presOf" srcId="{18133820-26BC-4E54-BC60-06742F40E6DE}" destId="{C2F3FC57-84A0-46DE-98B8-1F5C6436100A}" srcOrd="0" destOrd="4" presId="urn:microsoft.com/office/officeart/2005/8/layout/vList3"/>
    <dgm:cxn modelId="{D1EF7FEE-7C42-401C-B0A4-E99130B9162F}" srcId="{13DE4695-9E4F-407F-981B-1290E82116CE}" destId="{1818A9AD-D906-4C53-9483-9725EEBF9E38}" srcOrd="0" destOrd="0" parTransId="{8AEF7FD6-E793-42F3-9932-7BE71DA37A2C}" sibTransId="{4F9ECBC9-47CC-4C05-BF8D-AF13B5A7CCE7}"/>
    <dgm:cxn modelId="{59439FF3-B324-4666-B978-39CD2512FB1A}" srcId="{13DE4695-9E4F-407F-981B-1290E82116CE}" destId="{C56A69B0-99FD-47DA-9EE1-9A37132D0CB1}" srcOrd="1" destOrd="0" parTransId="{0220C8E9-3707-4BED-BE28-AB800F1EAB1D}" sibTransId="{C2551B7A-7150-4FC9-99AA-E88EBEC023B4}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CF2CFA-A3B2-414F-B9C5-586763F9BB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9A46D4B-1F79-497E-9C8D-FF61B1E7908C}">
      <dgm:prSet/>
      <dgm:spPr>
        <a:solidFill>
          <a:srgbClr val="FFC000"/>
        </a:solidFill>
      </dgm:spPr>
      <dgm:t>
        <a:bodyPr/>
        <a:lstStyle/>
        <a:p>
          <a:pPr>
            <a:buNone/>
          </a:pPr>
          <a:endParaRPr lang="en-GB" sz="5300" dirty="0"/>
        </a:p>
      </dgm:t>
    </dgm:pt>
    <dgm:pt modelId="{2F050439-9C56-49EA-820A-DE48CBB6AAC7}" type="parTrans" cxnId="{3E28A510-0332-4788-A8EE-A3A485DA2B58}">
      <dgm:prSet/>
      <dgm:spPr/>
      <dgm:t>
        <a:bodyPr/>
        <a:lstStyle/>
        <a:p>
          <a:endParaRPr lang="en-GB"/>
        </a:p>
      </dgm:t>
    </dgm:pt>
    <dgm:pt modelId="{E96D788B-F2A6-47BC-8E24-C2349FC7E9F6}" type="sibTrans" cxnId="{3E28A510-0332-4788-A8EE-A3A485DA2B58}">
      <dgm:prSet/>
      <dgm:spPr/>
      <dgm:t>
        <a:bodyPr/>
        <a:lstStyle/>
        <a:p>
          <a:endParaRPr lang="en-GB"/>
        </a:p>
      </dgm:t>
    </dgm:pt>
    <dgm:pt modelId="{13DE4695-9E4F-407F-981B-1290E82116CE}">
      <dgm:prSet custT="1"/>
      <dgm:spPr>
        <a:solidFill>
          <a:srgbClr val="FFC000"/>
        </a:solidFill>
      </dgm:spPr>
      <dgm:t>
        <a:bodyPr/>
        <a:lstStyle/>
        <a:p>
          <a:pPr>
            <a:buNone/>
          </a:pPr>
          <a:r>
            <a:rPr lang="en-GB" sz="4800" b="1" dirty="0">
              <a:solidFill>
                <a:schemeClr val="tx1"/>
              </a:solidFill>
            </a:rPr>
            <a:t>Campaigning</a:t>
          </a:r>
        </a:p>
      </dgm:t>
    </dgm:pt>
    <dgm:pt modelId="{EF6D29CB-D377-4F9F-877C-3091995F8BA1}" type="parTrans" cxnId="{4B34F72D-E006-4AD5-9BAF-05E1A1EFD69E}">
      <dgm:prSet/>
      <dgm:spPr/>
      <dgm:t>
        <a:bodyPr/>
        <a:lstStyle/>
        <a:p>
          <a:endParaRPr lang="en-GB"/>
        </a:p>
      </dgm:t>
    </dgm:pt>
    <dgm:pt modelId="{3575025B-BCB1-4D9F-9DD7-267A632ED21F}" type="sibTrans" cxnId="{4B34F72D-E006-4AD5-9BAF-05E1A1EFD69E}">
      <dgm:prSet/>
      <dgm:spPr/>
      <dgm:t>
        <a:bodyPr/>
        <a:lstStyle/>
        <a:p>
          <a:endParaRPr lang="en-GB"/>
        </a:p>
      </dgm:t>
    </dgm:pt>
    <dgm:pt modelId="{1818A9AD-D906-4C53-9483-9725EEBF9E38}">
      <dgm:prSet custT="1"/>
      <dgm:spPr>
        <a:solidFill>
          <a:srgbClr val="FFC000"/>
        </a:solidFill>
      </dgm:spPr>
      <dgm:t>
        <a:bodyPr/>
        <a:lstStyle/>
        <a:p>
          <a:r>
            <a:rPr lang="en-GB" sz="5400" b="0" dirty="0">
              <a:solidFill>
                <a:schemeClr val="tx1"/>
              </a:solidFill>
            </a:rPr>
            <a:t>Working for issues we believe in</a:t>
          </a:r>
        </a:p>
      </dgm:t>
    </dgm:pt>
    <dgm:pt modelId="{8AEF7FD6-E793-42F3-9932-7BE71DA37A2C}" type="parTrans" cxnId="{D1EF7FEE-7C42-401C-B0A4-E99130B9162F}">
      <dgm:prSet/>
      <dgm:spPr/>
      <dgm:t>
        <a:bodyPr/>
        <a:lstStyle/>
        <a:p>
          <a:endParaRPr lang="en-GB"/>
        </a:p>
      </dgm:t>
    </dgm:pt>
    <dgm:pt modelId="{4F9ECBC9-47CC-4C05-BF8D-AF13B5A7CCE7}" type="sibTrans" cxnId="{D1EF7FEE-7C42-401C-B0A4-E99130B9162F}">
      <dgm:prSet/>
      <dgm:spPr/>
      <dgm:t>
        <a:bodyPr/>
        <a:lstStyle/>
        <a:p>
          <a:endParaRPr lang="en-GB"/>
        </a:p>
      </dgm:t>
    </dgm:pt>
    <dgm:pt modelId="{D2362FED-F26D-486A-A162-1CB4018DC635}">
      <dgm:prSet custT="1"/>
      <dgm:spPr>
        <a:solidFill>
          <a:srgbClr val="FFC000"/>
        </a:solidFill>
      </dgm:spPr>
      <dgm:t>
        <a:bodyPr/>
        <a:lstStyle/>
        <a:p>
          <a:r>
            <a:rPr lang="en-GB" sz="5400" b="0" dirty="0">
              <a:solidFill>
                <a:schemeClr val="tx1"/>
              </a:solidFill>
            </a:rPr>
            <a:t>Getting re-elected!</a:t>
          </a:r>
        </a:p>
      </dgm:t>
    </dgm:pt>
    <dgm:pt modelId="{1667EA02-038B-4EC4-82E6-308F210AF036}" type="parTrans" cxnId="{4F6665BD-264B-4DC9-BB8C-A6F7282C1998}">
      <dgm:prSet/>
      <dgm:spPr/>
    </dgm:pt>
    <dgm:pt modelId="{6AA7FDFA-6D3E-4CA3-8E81-0E9AC0367248}" type="sibTrans" cxnId="{4F6665BD-264B-4DC9-BB8C-A6F7282C1998}">
      <dgm:prSet/>
      <dgm:spPr/>
    </dgm:pt>
    <dgm:pt modelId="{09A230AD-75D9-471F-ACBA-83A5C9ED8B5B}">
      <dgm:prSet custT="1"/>
      <dgm:spPr>
        <a:solidFill>
          <a:srgbClr val="FFC000"/>
        </a:solidFill>
      </dgm:spPr>
      <dgm:t>
        <a:bodyPr/>
        <a:lstStyle/>
        <a:p>
          <a:pPr>
            <a:buNone/>
          </a:pPr>
          <a:endParaRPr lang="en-GB" sz="4800" b="1" dirty="0">
            <a:solidFill>
              <a:schemeClr val="tx1"/>
            </a:solidFill>
          </a:endParaRPr>
        </a:p>
      </dgm:t>
    </dgm:pt>
    <dgm:pt modelId="{82F6DCE7-8FC1-474B-B76D-8950B19A02F1}" type="parTrans" cxnId="{3003B2B5-948B-49A9-8216-D2D55FD4B08C}">
      <dgm:prSet/>
      <dgm:spPr/>
    </dgm:pt>
    <dgm:pt modelId="{0AC00D5F-FAE9-462E-B926-805A01B8F59A}" type="sibTrans" cxnId="{3003B2B5-948B-49A9-8216-D2D55FD4B08C}">
      <dgm:prSet/>
      <dgm:spPr/>
    </dgm:pt>
    <dgm:pt modelId="{5DC43414-78B2-4C1D-859F-EEBB0BDCA3B5}" type="pres">
      <dgm:prSet presAssocID="{95CF2CFA-A3B2-414F-B9C5-586763F9BB8F}" presName="linearFlow" presStyleCnt="0">
        <dgm:presLayoutVars>
          <dgm:dir/>
          <dgm:resizeHandles val="exact"/>
        </dgm:presLayoutVars>
      </dgm:prSet>
      <dgm:spPr/>
    </dgm:pt>
    <dgm:pt modelId="{C3ECA391-E15D-475A-AFEA-1B5083A4817E}" type="pres">
      <dgm:prSet presAssocID="{79A46D4B-1F79-497E-9C8D-FF61B1E7908C}" presName="composite" presStyleCnt="0"/>
      <dgm:spPr/>
    </dgm:pt>
    <dgm:pt modelId="{7CD68949-6505-4628-9731-67E19288D699}" type="pres">
      <dgm:prSet presAssocID="{79A46D4B-1F79-497E-9C8D-FF61B1E7908C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2F3FC57-84A0-46DE-98B8-1F5C6436100A}" type="pres">
      <dgm:prSet presAssocID="{79A46D4B-1F79-497E-9C8D-FF61B1E7908C}" presName="txShp" presStyleLbl="node1" presStyleIdx="0" presStyleCnt="1">
        <dgm:presLayoutVars>
          <dgm:bulletEnabled val="1"/>
        </dgm:presLayoutVars>
      </dgm:prSet>
      <dgm:spPr/>
    </dgm:pt>
  </dgm:ptLst>
  <dgm:cxnLst>
    <dgm:cxn modelId="{5442BF05-C2B5-4B60-A426-F08062715513}" type="presOf" srcId="{09A230AD-75D9-471F-ACBA-83A5C9ED8B5B}" destId="{C2F3FC57-84A0-46DE-98B8-1F5C6436100A}" srcOrd="0" destOrd="2" presId="urn:microsoft.com/office/officeart/2005/8/layout/vList3"/>
    <dgm:cxn modelId="{880BD40E-6E9F-47A9-91EF-30EFC7E31E8A}" type="presOf" srcId="{95CF2CFA-A3B2-414F-B9C5-586763F9BB8F}" destId="{5DC43414-78B2-4C1D-859F-EEBB0BDCA3B5}" srcOrd="0" destOrd="0" presId="urn:microsoft.com/office/officeart/2005/8/layout/vList3"/>
    <dgm:cxn modelId="{3E28A510-0332-4788-A8EE-A3A485DA2B58}" srcId="{95CF2CFA-A3B2-414F-B9C5-586763F9BB8F}" destId="{79A46D4B-1F79-497E-9C8D-FF61B1E7908C}" srcOrd="0" destOrd="0" parTransId="{2F050439-9C56-49EA-820A-DE48CBB6AAC7}" sibTransId="{E96D788B-F2A6-47BC-8E24-C2349FC7E9F6}"/>
    <dgm:cxn modelId="{4B34F72D-E006-4AD5-9BAF-05E1A1EFD69E}" srcId="{79A46D4B-1F79-497E-9C8D-FF61B1E7908C}" destId="{13DE4695-9E4F-407F-981B-1290E82116CE}" srcOrd="0" destOrd="0" parTransId="{EF6D29CB-D377-4F9F-877C-3091995F8BA1}" sibTransId="{3575025B-BCB1-4D9F-9DD7-267A632ED21F}"/>
    <dgm:cxn modelId="{2D00B05D-B91F-4F83-A90B-86E3C6E814C0}" type="presOf" srcId="{D2362FED-F26D-486A-A162-1CB4018DC635}" destId="{C2F3FC57-84A0-46DE-98B8-1F5C6436100A}" srcOrd="0" destOrd="4" presId="urn:microsoft.com/office/officeart/2005/8/layout/vList3"/>
    <dgm:cxn modelId="{1DFC394B-E754-48B8-B6A9-9931ECD371F7}" type="presOf" srcId="{79A46D4B-1F79-497E-9C8D-FF61B1E7908C}" destId="{C2F3FC57-84A0-46DE-98B8-1F5C6436100A}" srcOrd="0" destOrd="0" presId="urn:microsoft.com/office/officeart/2005/8/layout/vList3"/>
    <dgm:cxn modelId="{0CAFCC53-D82E-40EF-B160-D79CAC4FA8B0}" type="presOf" srcId="{1818A9AD-D906-4C53-9483-9725EEBF9E38}" destId="{C2F3FC57-84A0-46DE-98B8-1F5C6436100A}" srcOrd="0" destOrd="3" presId="urn:microsoft.com/office/officeart/2005/8/layout/vList3"/>
    <dgm:cxn modelId="{24DB6678-AF79-4E35-8A0F-B2CC12C08B4D}" type="presOf" srcId="{13DE4695-9E4F-407F-981B-1290E82116CE}" destId="{C2F3FC57-84A0-46DE-98B8-1F5C6436100A}" srcOrd="0" destOrd="1" presId="urn:microsoft.com/office/officeart/2005/8/layout/vList3"/>
    <dgm:cxn modelId="{3003B2B5-948B-49A9-8216-D2D55FD4B08C}" srcId="{79A46D4B-1F79-497E-9C8D-FF61B1E7908C}" destId="{09A230AD-75D9-471F-ACBA-83A5C9ED8B5B}" srcOrd="1" destOrd="0" parTransId="{82F6DCE7-8FC1-474B-B76D-8950B19A02F1}" sibTransId="{0AC00D5F-FAE9-462E-B926-805A01B8F59A}"/>
    <dgm:cxn modelId="{4F6665BD-264B-4DC9-BB8C-A6F7282C1998}" srcId="{09A230AD-75D9-471F-ACBA-83A5C9ED8B5B}" destId="{D2362FED-F26D-486A-A162-1CB4018DC635}" srcOrd="1" destOrd="0" parTransId="{1667EA02-038B-4EC4-82E6-308F210AF036}" sibTransId="{6AA7FDFA-6D3E-4CA3-8E81-0E9AC0367248}"/>
    <dgm:cxn modelId="{D1EF7FEE-7C42-401C-B0A4-E99130B9162F}" srcId="{09A230AD-75D9-471F-ACBA-83A5C9ED8B5B}" destId="{1818A9AD-D906-4C53-9483-9725EEBF9E38}" srcOrd="0" destOrd="0" parTransId="{8AEF7FD6-E793-42F3-9932-7BE71DA37A2C}" sibTransId="{4F9ECBC9-47CC-4C05-BF8D-AF13B5A7CCE7}"/>
    <dgm:cxn modelId="{05018576-53AC-494D-B552-6A9485AD2C88}" type="presParOf" srcId="{5DC43414-78B2-4C1D-859F-EEBB0BDCA3B5}" destId="{C3ECA391-E15D-475A-AFEA-1B5083A4817E}" srcOrd="0" destOrd="0" presId="urn:microsoft.com/office/officeart/2005/8/layout/vList3"/>
    <dgm:cxn modelId="{B1D1D17A-BCBC-46CA-BC23-0BCBD754AD64}" type="presParOf" srcId="{C3ECA391-E15D-475A-AFEA-1B5083A4817E}" destId="{7CD68949-6505-4628-9731-67E19288D699}" srcOrd="0" destOrd="0" presId="urn:microsoft.com/office/officeart/2005/8/layout/vList3"/>
    <dgm:cxn modelId="{B5C82056-63C0-4125-A940-BCDD70811EB9}" type="presParOf" srcId="{C3ECA391-E15D-475A-AFEA-1B5083A4817E}" destId="{C2F3FC57-84A0-46DE-98B8-1F5C643610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5520213" y="447863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182880" rIns="341376" bIns="18288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4800" b="1" i="0" kern="1200" baseline="0" dirty="0">
              <a:solidFill>
                <a:schemeClr val="tx1"/>
              </a:solidFill>
            </a:rPr>
            <a:t>Locally:</a:t>
          </a:r>
          <a:endParaRPr lang="en-GB" sz="4800" kern="1200" dirty="0">
            <a:solidFill>
              <a:schemeClr val="tx1"/>
            </a:solidFill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b="0" i="0" kern="1200" baseline="0" dirty="0">
              <a:solidFill>
                <a:schemeClr val="tx1"/>
              </a:solidFill>
            </a:rPr>
            <a:t>Talking to constituents / listening to the community / keeping the community informed</a:t>
          </a:r>
          <a:endParaRPr lang="en-GB" sz="3600" b="0" kern="1200" dirty="0">
            <a:solidFill>
              <a:schemeClr val="tx1"/>
            </a:solidFill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b="0" i="0" kern="1200" baseline="0" dirty="0">
              <a:solidFill>
                <a:schemeClr val="tx1"/>
              </a:solidFill>
            </a:rPr>
            <a:t>Casework</a:t>
          </a:r>
          <a:endParaRPr lang="en-GB" sz="3600" b="0" kern="1200" dirty="0">
            <a:solidFill>
              <a:schemeClr val="tx1"/>
            </a:solidFill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b="0" i="0" kern="1200" baseline="0" dirty="0">
              <a:solidFill>
                <a:schemeClr val="tx1"/>
              </a:solidFill>
            </a:rPr>
            <a:t>Attending Council Meetings – scrutiny, regulatory, planning</a:t>
          </a:r>
          <a:endParaRPr lang="en-GB" sz="3600" b="0" kern="1200" dirty="0">
            <a:solidFill>
              <a:schemeClr val="tx1"/>
            </a:solidFill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b="0" i="0" kern="1200" baseline="0" dirty="0">
              <a:solidFill>
                <a:schemeClr val="tx1"/>
              </a:solidFill>
            </a:rPr>
            <a:t>Working with local organisations and stakeholders</a:t>
          </a:r>
          <a:endParaRPr lang="en-GB" sz="3600" b="0" kern="1200" dirty="0">
            <a:solidFill>
              <a:schemeClr val="tx1"/>
            </a:solidFill>
          </a:endParaRP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b="0" kern="1200" dirty="0">
              <a:solidFill>
                <a:schemeClr val="tx1"/>
              </a:solidFill>
            </a:rPr>
            <a:t>Representing the people of our ward</a:t>
          </a:r>
        </a:p>
        <a:p>
          <a:pPr marL="571500" lvl="2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600" b="0" i="0" kern="1200" baseline="0" dirty="0">
              <a:solidFill>
                <a:schemeClr val="tx1"/>
              </a:solidFill>
            </a:rPr>
            <a:t>Debating / influencing borough-wide policy</a:t>
          </a:r>
          <a:endParaRPr lang="en-GB" sz="3600" b="0" kern="1200" dirty="0">
            <a:solidFill>
              <a:schemeClr val="tx1"/>
            </a:solidFill>
          </a:endParaRPr>
        </a:p>
      </dsp:txBody>
      <dsp:txXfrm rot="10800000">
        <a:off x="7360284" y="447863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840071" y="447863"/>
          <a:ext cx="7360285" cy="736028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987" t="3779" r="-7227" b="37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5520213" y="447863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167640" rIns="312928" bIns="16764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b="1" kern="1200" dirty="0">
              <a:solidFill>
                <a:schemeClr val="tx1"/>
              </a:solidFill>
            </a:rPr>
            <a:t>A part time job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b="1" kern="1200" dirty="0">
              <a:solidFill>
                <a:schemeClr val="tx1"/>
              </a:solidFill>
            </a:rPr>
            <a:t>Could easily be full time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b="1" kern="1200" dirty="0">
              <a:solidFill>
                <a:schemeClr val="tx1"/>
              </a:solidFill>
            </a:rPr>
            <a:t>For most people it’s a few hours a day or 2 complete days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400" b="1" kern="1200" dirty="0">
              <a:solidFill>
                <a:schemeClr val="tx1"/>
              </a:solidFill>
            </a:rPr>
            <a:t>Except for ….</a:t>
          </a:r>
        </a:p>
      </dsp:txBody>
      <dsp:txXfrm rot="10800000">
        <a:off x="7360284" y="447863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840071" y="447863"/>
          <a:ext cx="7360285" cy="736028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987" t="3779" r="-7227" b="37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5520213" y="447863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167640" rIns="312928" bIns="16764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b="0" i="0" kern="1200" baseline="0" dirty="0">
              <a:solidFill>
                <a:schemeClr val="tx1"/>
              </a:solidFill>
            </a:rPr>
            <a:t>Surgeries</a:t>
          </a:r>
          <a:endParaRPr lang="en-GB" sz="4400" b="0" kern="1200" dirty="0">
            <a:solidFill>
              <a:schemeClr val="tx1"/>
            </a:solidFill>
          </a:endParaRP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b="0" kern="1200" dirty="0">
              <a:solidFill>
                <a:schemeClr val="tx1"/>
              </a:solidFill>
            </a:rPr>
            <a:t>Street Stalls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kern="1200" dirty="0">
              <a:solidFill>
                <a:schemeClr val="tx1"/>
              </a:solidFill>
            </a:rPr>
            <a:t>Emails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kern="1200" dirty="0">
              <a:solidFill>
                <a:schemeClr val="tx1"/>
              </a:solidFill>
            </a:rPr>
            <a:t>Newsletters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kern="1200" dirty="0">
              <a:solidFill>
                <a:schemeClr val="tx1"/>
              </a:solidFill>
            </a:rPr>
            <a:t>Leaflets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kern="1200" dirty="0">
              <a:solidFill>
                <a:schemeClr val="tx1"/>
              </a:solidFill>
            </a:rPr>
            <a:t>Street letters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kern="1200" dirty="0">
              <a:solidFill>
                <a:schemeClr val="tx1"/>
              </a:solidFill>
            </a:rPr>
            <a:t>Social media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kern="1200" dirty="0">
              <a:solidFill>
                <a:schemeClr val="tx1"/>
              </a:solidFill>
            </a:rPr>
            <a:t>Public Meetings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400" kern="1200" dirty="0">
              <a:solidFill>
                <a:schemeClr val="tx1"/>
              </a:solidFill>
            </a:rPr>
            <a:t>Consultations</a:t>
          </a:r>
        </a:p>
      </dsp:txBody>
      <dsp:txXfrm rot="10800000">
        <a:off x="7360284" y="447863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840071" y="447863"/>
          <a:ext cx="7360285" cy="7360285"/>
        </a:xfrm>
        <a:prstGeom prst="ellipse">
          <a:avLst/>
        </a:prstGeom>
        <a:blipFill dpi="0" rotWithShape="1">
          <a:blip xmlns:r="http://schemas.openxmlformats.org/officeDocument/2006/relationships" r:embed="rId1"/>
          <a:srcRect/>
          <a:stretch>
            <a:fillRect l="-3557" t="4757" r="-3557" b="4757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5520213" y="447863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365760" rIns="682752" bIns="36576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/>
        </a:p>
        <a:p>
          <a:pPr marL="285750" lvl="1" indent="-285750" algn="l" defTabSz="4267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9600" b="1" i="0" kern="1200" baseline="0" dirty="0">
              <a:solidFill>
                <a:schemeClr val="tx1"/>
              </a:solidFill>
            </a:rPr>
            <a:t>Plenty!</a:t>
          </a:r>
          <a:endParaRPr lang="en-GB" sz="9600" b="1" kern="1200" dirty="0">
            <a:solidFill>
              <a:schemeClr val="tx1"/>
            </a:solidFill>
          </a:endParaRPr>
        </a:p>
      </dsp:txBody>
      <dsp:txXfrm rot="10800000">
        <a:off x="7360284" y="447863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840071" y="447863"/>
          <a:ext cx="7360285" cy="736028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6017124" y="290463"/>
          <a:ext cx="14610715" cy="7675084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182880" rIns="341376" bIns="18288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  <a:p>
          <a:pPr marL="285750" lvl="1" indent="-285750" algn="l" defTabSz="2133600">
            <a:lnSpc>
              <a:spcPct val="2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i="0" kern="1200" baseline="0" dirty="0">
              <a:solidFill>
                <a:schemeClr val="tx1"/>
              </a:solidFill>
            </a:rPr>
            <a:t>Full Council</a:t>
          </a:r>
          <a:endParaRPr lang="en-GB" sz="4800" b="0" kern="1200" dirty="0">
            <a:solidFill>
              <a:schemeClr val="tx1"/>
            </a:solidFill>
          </a:endParaRPr>
        </a:p>
        <a:p>
          <a:pPr marL="285750" lvl="1" indent="-285750" algn="l" defTabSz="2133600">
            <a:lnSpc>
              <a:spcPct val="2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Scrutiny</a:t>
          </a:r>
        </a:p>
        <a:p>
          <a:pPr marL="285750" lvl="1" indent="-285750" algn="l" defTabSz="2133600">
            <a:lnSpc>
              <a:spcPct val="2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Regulatory</a:t>
          </a:r>
        </a:p>
        <a:p>
          <a:pPr marL="285750" lvl="1" indent="-285750" algn="l" defTabSz="2133600">
            <a:lnSpc>
              <a:spcPct val="2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Planning</a:t>
          </a:r>
        </a:p>
      </dsp:txBody>
      <dsp:txXfrm rot="10800000">
        <a:off x="7935895" y="290463"/>
        <a:ext cx="12691944" cy="7675084"/>
      </dsp:txXfrm>
    </dsp:sp>
    <dsp:sp modelId="{7CD68949-6505-4628-9731-67E19288D699}">
      <dsp:nvSpPr>
        <dsp:cNvPr id="0" name=""/>
        <dsp:cNvSpPr/>
      </dsp:nvSpPr>
      <dsp:spPr>
        <a:xfrm>
          <a:off x="1343160" y="447863"/>
          <a:ext cx="9347929" cy="7360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6017124" y="447863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182880" rIns="341376" bIns="182880" numCol="1" spcCol="1270" anchor="t" anchorCtr="0">
          <a:noAutofit/>
        </a:bodyPr>
        <a:lstStyle/>
        <a:p>
          <a:pPr marL="0" lvl="0" indent="0" algn="l" defTabSz="2355850">
            <a:lnSpc>
              <a:spcPct val="2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i="0" kern="1200" baseline="0" dirty="0">
              <a:solidFill>
                <a:schemeClr val="tx1"/>
              </a:solidFill>
            </a:rPr>
            <a:t>Residents’ Associations</a:t>
          </a:r>
          <a:endParaRPr lang="en-GB" sz="4800" b="0" kern="1200" dirty="0">
            <a:solidFill>
              <a:schemeClr val="tx1"/>
            </a:solidFill>
          </a:endParaRP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Police</a:t>
          </a: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Safer Neighbourhood Panel</a:t>
          </a: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Charities</a:t>
          </a: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Churches</a:t>
          </a: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Community organisations</a:t>
          </a: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Schools</a:t>
          </a:r>
        </a:p>
      </dsp:txBody>
      <dsp:txXfrm rot="10800000">
        <a:off x="7857195" y="447863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343160" y="447863"/>
          <a:ext cx="9347929" cy="7360285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6017124" y="447863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182880" rIns="341376" bIns="182880" numCol="1" spcCol="1270" anchor="t" anchorCtr="0">
          <a:noAutofit/>
        </a:bodyPr>
        <a:lstStyle/>
        <a:p>
          <a:pPr marL="0" lvl="0" indent="0" algn="l" defTabSz="2355850">
            <a:lnSpc>
              <a:spcPct val="2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i="0" kern="1200" baseline="0" dirty="0">
              <a:solidFill>
                <a:schemeClr val="tx1"/>
              </a:solidFill>
            </a:rPr>
            <a:t>Local planning consultations (local plan, SPD, etc)</a:t>
          </a:r>
          <a:endParaRPr lang="en-GB" sz="4800" b="0" kern="1200" dirty="0">
            <a:solidFill>
              <a:schemeClr val="tx1"/>
            </a:solidFill>
          </a:endParaRP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Tall buildings!</a:t>
          </a: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Protecting community assets</a:t>
          </a: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Supporting local businesses</a:t>
          </a:r>
        </a:p>
        <a:p>
          <a:pPr marL="285750" lvl="1" indent="-285750" algn="l" defTabSz="21336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4800" b="0" kern="1200" dirty="0">
              <a:solidFill>
                <a:schemeClr val="tx1"/>
              </a:solidFill>
            </a:rPr>
            <a:t>Making our area a better place to live and work</a:t>
          </a:r>
        </a:p>
      </dsp:txBody>
      <dsp:txXfrm rot="10800000">
        <a:off x="7857195" y="447863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343160" y="447863"/>
          <a:ext cx="9347929" cy="7360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5895271" y="483192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274320" rIns="512064" bIns="274320" numCol="1" spcCol="1270" anchor="t" anchorCtr="0">
          <a:noAutofit/>
        </a:bodyPr>
        <a:lstStyle/>
        <a:p>
          <a:pPr marL="0" lvl="0" indent="0" algn="l" defTabSz="2355850">
            <a:lnSpc>
              <a:spcPct val="2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  <a:p>
          <a:pPr marL="285750" lvl="1" indent="-285750" algn="l" defTabSz="320040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GB" sz="7200" b="0" kern="1200" dirty="0">
              <a:solidFill>
                <a:schemeClr val="tx1"/>
              </a:solidFill>
            </a:rPr>
            <a:t>Working with the council members and officers to see if we can influence local policies</a:t>
          </a:r>
        </a:p>
      </dsp:txBody>
      <dsp:txXfrm rot="10800000">
        <a:off x="7735342" y="483192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343160" y="447863"/>
          <a:ext cx="9347929" cy="7360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5520213" y="447863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182880" rIns="341376" bIns="18288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4800" b="1" i="0" kern="1200" baseline="0" dirty="0">
              <a:solidFill>
                <a:schemeClr val="tx1"/>
              </a:solidFill>
            </a:rPr>
            <a:t>Outside of our ward:</a:t>
          </a:r>
          <a:endParaRPr lang="en-GB" sz="4800" kern="1200" dirty="0">
            <a:solidFill>
              <a:schemeClr val="tx1"/>
            </a:solidFill>
          </a:endParaRPr>
        </a:p>
        <a:p>
          <a:pPr marL="571500" lvl="2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800" b="0" kern="1200" dirty="0">
              <a:solidFill>
                <a:schemeClr val="tx1"/>
              </a:solidFill>
            </a:rPr>
            <a:t>Feed into national policies</a:t>
          </a:r>
        </a:p>
        <a:p>
          <a:pPr marL="571500" lvl="2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800" b="0" i="0" kern="1200" baseline="0" dirty="0">
              <a:solidFill>
                <a:schemeClr val="tx1"/>
              </a:solidFill>
            </a:rPr>
            <a:t>Working with our MPs to influence and interpret government policies that affect people in our wards</a:t>
          </a:r>
          <a:endParaRPr lang="en-GB" sz="4800" b="0" kern="1200" dirty="0">
            <a:solidFill>
              <a:schemeClr val="tx1"/>
            </a:solidFill>
          </a:endParaRPr>
        </a:p>
        <a:p>
          <a:pPr marL="571500" lvl="2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4800" b="0" kern="1200" dirty="0">
              <a:solidFill>
                <a:schemeClr val="tx1"/>
              </a:solidFill>
            </a:rPr>
            <a:t>Campaigning for the local, regional and national party</a:t>
          </a:r>
        </a:p>
      </dsp:txBody>
      <dsp:txXfrm rot="10800000">
        <a:off x="7360284" y="447863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840071" y="447863"/>
          <a:ext cx="7360285" cy="73602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0" r="-10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F3FC57-84A0-46DE-98B8-1F5C6436100A}">
      <dsp:nvSpPr>
        <dsp:cNvPr id="0" name=""/>
        <dsp:cNvSpPr/>
      </dsp:nvSpPr>
      <dsp:spPr>
        <a:xfrm rot="10800000">
          <a:off x="5520213" y="447863"/>
          <a:ext cx="14610715" cy="7360285"/>
        </a:xfrm>
        <a:prstGeom prst="homePlat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5681" tIns="182880" rIns="341376" bIns="182880" numCol="1" spcCol="1270" anchor="t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300" kern="1200" dirty="0"/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sz="4800" b="1" kern="1200" dirty="0">
              <a:solidFill>
                <a:schemeClr val="tx1"/>
              </a:solidFill>
            </a:rPr>
            <a:t>Campaigning</a:t>
          </a:r>
        </a:p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4800" b="1" kern="1200" dirty="0">
            <a:solidFill>
              <a:schemeClr val="tx1"/>
            </a:solidFill>
          </a:endParaRPr>
        </a:p>
        <a:p>
          <a:pPr marL="571500" lvl="2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400" b="0" kern="1200" dirty="0">
              <a:solidFill>
                <a:schemeClr val="tx1"/>
              </a:solidFill>
            </a:rPr>
            <a:t>Working for issues we believe in</a:t>
          </a:r>
        </a:p>
        <a:p>
          <a:pPr marL="571500" lvl="2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400" b="0" kern="1200" dirty="0">
              <a:solidFill>
                <a:schemeClr val="tx1"/>
              </a:solidFill>
            </a:rPr>
            <a:t>Getting re-elected!</a:t>
          </a:r>
        </a:p>
      </dsp:txBody>
      <dsp:txXfrm rot="10800000">
        <a:off x="7360284" y="447863"/>
        <a:ext cx="12770644" cy="7360285"/>
      </dsp:txXfrm>
    </dsp:sp>
    <dsp:sp modelId="{7CD68949-6505-4628-9731-67E19288D699}">
      <dsp:nvSpPr>
        <dsp:cNvPr id="0" name=""/>
        <dsp:cNvSpPr/>
      </dsp:nvSpPr>
      <dsp:spPr>
        <a:xfrm>
          <a:off x="1840071" y="447863"/>
          <a:ext cx="7360285" cy="736028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194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763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4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89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57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68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288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189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01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356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06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71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Ravensbourne Valley Residents Association</a:t>
            </a:r>
            <a:br>
              <a:rPr lang="en-GB" sz="6600" dirty="0"/>
            </a:br>
            <a:endParaRPr sz="6600" dirty="0"/>
          </a:p>
        </p:txBody>
      </p:sp>
      <p:sp>
        <p:nvSpPr>
          <p:cNvPr id="157" name="Covered in this deck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/>
          <a:p>
            <a:r>
              <a:rPr lang="en-GB" sz="4800" dirty="0"/>
              <a:t>AGM – Thursday 2</a:t>
            </a:r>
            <a:r>
              <a:rPr lang="en-GB" sz="4800" baseline="30000" dirty="0"/>
              <a:t>nd</a:t>
            </a:r>
            <a:r>
              <a:rPr lang="en-GB" sz="4800" dirty="0"/>
              <a:t> March 2023</a:t>
            </a:r>
            <a:endParaRPr sz="48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61519-78E2-AAE4-9662-C0A6C269A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b="1" dirty="0"/>
          </a:p>
          <a:p>
            <a:pPr marL="0" indent="0" algn="ctr">
              <a:buNone/>
            </a:pPr>
            <a:r>
              <a:rPr lang="en-GB" sz="5400" b="1" dirty="0"/>
              <a:t>The role of your local councillors</a:t>
            </a:r>
          </a:p>
          <a:p>
            <a:pPr marL="0" indent="0" algn="r">
              <a:buNone/>
            </a:pPr>
            <a:endParaRPr lang="en-GB" sz="2800" b="1" dirty="0"/>
          </a:p>
          <a:p>
            <a:pPr marL="0" indent="0" algn="r">
              <a:buNone/>
            </a:pPr>
            <a:endParaRPr lang="en-GB" sz="2800" b="1" dirty="0"/>
          </a:p>
          <a:p>
            <a:pPr marL="0" indent="0" algn="r">
              <a:buNone/>
            </a:pPr>
            <a:endParaRPr lang="en-GB" sz="2800" b="1" dirty="0"/>
          </a:p>
          <a:p>
            <a:pPr marL="0" indent="0" algn="r">
              <a:buNone/>
            </a:pPr>
            <a:r>
              <a:rPr lang="en-GB" sz="2800" b="1" dirty="0"/>
              <a:t>Julie Ireland and Graeme Casey</a:t>
            </a:r>
          </a:p>
          <a:p>
            <a:pPr marL="0" indent="0" algn="r">
              <a:buNone/>
            </a:pPr>
            <a:r>
              <a:rPr lang="en-GB" sz="2800" b="1" dirty="0"/>
              <a:t>Liberal Democrat Councillors for Bromley Town</a:t>
            </a:r>
          </a:p>
          <a:p>
            <a:pPr marL="0" indent="0" algn="ctr">
              <a:buNone/>
            </a:pPr>
            <a:endParaRPr lang="en-GB" sz="5400" b="1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The role of a local councillor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628239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810770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How much time does it take?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957497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689198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Would we do it again?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6317086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1F60DD8-466C-A898-253C-0D39085C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8" y="2964955"/>
            <a:ext cx="10424556" cy="8332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FBD804-CA65-7DDA-4567-562FF9F62C54}"/>
              </a:ext>
            </a:extLst>
          </p:cNvPr>
          <p:cNvSpPr txBox="1"/>
          <p:nvPr/>
        </p:nvSpPr>
        <p:spPr>
          <a:xfrm>
            <a:off x="13865290" y="2865489"/>
            <a:ext cx="7352522" cy="89203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59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469306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The role of a local councillor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684516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267313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Talking to constituents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4958763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721143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Casework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3318269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855445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Attending Council Meetings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4309394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48298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Working with local organisations and stakeholders</a:t>
            </a:r>
            <a:br>
              <a:rPr lang="en-GB" sz="6600" dirty="0"/>
            </a:b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8018345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44796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Representing the people of our ward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5000279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542448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Influencing council policy</a:t>
            </a:r>
            <a:br>
              <a:rPr lang="en-GB" sz="6600" dirty="0"/>
            </a:b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8737161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17139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Outline"/>
          <p:cNvSpPr txBox="1">
            <a:spLocks noGrp="1"/>
          </p:cNvSpPr>
          <p:nvPr>
            <p:ph type="title"/>
          </p:nvPr>
        </p:nvSpPr>
        <p:spPr>
          <a:xfrm>
            <a:off x="1206500" y="1294465"/>
            <a:ext cx="21971000" cy="1433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6600" dirty="0"/>
              <a:t>The role of a local councillor</a:t>
            </a:r>
            <a:br>
              <a:rPr lang="en-GB" sz="6600" dirty="0"/>
            </a:br>
            <a:endParaRPr sz="6600" dirty="0"/>
          </a:p>
        </p:txBody>
      </p:sp>
      <p:pic>
        <p:nvPicPr>
          <p:cNvPr id="159" name="Image Gallery" descr="Image Gallery"/>
          <p:cNvPicPr>
            <a:picLocks noChangeAspect="1"/>
          </p:cNvPicPr>
          <p:nvPr/>
        </p:nvPicPr>
        <p:blipFill>
          <a:blip r:embed="rId3"/>
          <a:srcRect l="1888" r="1888"/>
          <a:stretch>
            <a:fillRect/>
          </a:stretch>
        </p:blipFill>
        <p:spPr>
          <a:xfrm>
            <a:off x="20932610" y="-38940"/>
            <a:ext cx="3429034" cy="35636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0E5A65-87C0-5BA3-18FD-FF193E2691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153132"/>
              </p:ext>
            </p:extLst>
          </p:nvPr>
        </p:nvGraphicFramePr>
        <p:xfrm>
          <a:off x="1206500" y="3041496"/>
          <a:ext cx="21971000" cy="8256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4657284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283</Words>
  <Application>Microsoft Office PowerPoint</Application>
  <PresentationFormat>Custom</PresentationFormat>
  <Paragraphs>66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Helvetica Neue</vt:lpstr>
      <vt:lpstr>Helvetica Neue Medium</vt:lpstr>
      <vt:lpstr>21_BasicWhite</vt:lpstr>
      <vt:lpstr>Ravensbourne Valley Residents Association </vt:lpstr>
      <vt:lpstr>The role of a local councillor </vt:lpstr>
      <vt:lpstr>Talking to constituents </vt:lpstr>
      <vt:lpstr>Casework </vt:lpstr>
      <vt:lpstr>Attending Council Meetings </vt:lpstr>
      <vt:lpstr>Working with local organisations and stakeholders  </vt:lpstr>
      <vt:lpstr>Representing the people of our ward </vt:lpstr>
      <vt:lpstr>Influencing council policy  </vt:lpstr>
      <vt:lpstr>The role of a local councillor </vt:lpstr>
      <vt:lpstr>The role of a local councillor </vt:lpstr>
      <vt:lpstr>How much time does it take? </vt:lpstr>
      <vt:lpstr>Would we do it again?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an online-only campaign look like?</dc:title>
  <dc:creator>JULIE</dc:creator>
  <cp:lastModifiedBy>Julie Ireland</cp:lastModifiedBy>
  <cp:revision>7</cp:revision>
  <dcterms:modified xsi:type="dcterms:W3CDTF">2023-03-02T22:06:47Z</dcterms:modified>
</cp:coreProperties>
</file>